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ink/ink1.xml" ContentType="application/inkml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ink/ink3.xml" ContentType="application/inkml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ink/ink4.xml" ContentType="application/inkml+xml"/>
  <Override PartName="/ppt/tags/tag238.xml" ContentType="application/vnd.openxmlformats-officedocument.presentationml.tags+xml"/>
  <Override PartName="/ppt/notesSlides/notesSlide6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ink/ink6.xml" ContentType="application/inkml+xml"/>
  <Override PartName="/ppt/notesSlides/notesSlide7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ink/ink7.xml" ContentType="application/inkml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.xml" ContentType="application/vnd.openxmlformats-officedocument.presentationml.notesSlide+xml"/>
  <Override PartName="/ppt/ink/ink8.xml" ContentType="application/inkml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  <p:sldMasterId id="2147483813" r:id="rId10"/>
  </p:sldMasterIdLst>
  <p:notesMasterIdLst>
    <p:notesMasterId r:id="rId81"/>
  </p:notesMasterIdLst>
  <p:sldIdLst>
    <p:sldId id="544" r:id="rId11"/>
    <p:sldId id="501" r:id="rId12"/>
    <p:sldId id="367" r:id="rId13"/>
    <p:sldId id="460" r:id="rId14"/>
    <p:sldId id="502" r:id="rId15"/>
    <p:sldId id="503" r:id="rId16"/>
    <p:sldId id="504" r:id="rId17"/>
    <p:sldId id="461" r:id="rId18"/>
    <p:sldId id="505" r:id="rId19"/>
    <p:sldId id="506" r:id="rId20"/>
    <p:sldId id="507" r:id="rId21"/>
    <p:sldId id="516" r:id="rId22"/>
    <p:sldId id="517" r:id="rId23"/>
    <p:sldId id="518" r:id="rId24"/>
    <p:sldId id="520" r:id="rId25"/>
    <p:sldId id="521" r:id="rId26"/>
    <p:sldId id="522" r:id="rId27"/>
    <p:sldId id="523" r:id="rId28"/>
    <p:sldId id="524" r:id="rId29"/>
    <p:sldId id="525" r:id="rId30"/>
    <p:sldId id="508" r:id="rId31"/>
    <p:sldId id="509" r:id="rId32"/>
    <p:sldId id="512" r:id="rId33"/>
    <p:sldId id="510" r:id="rId34"/>
    <p:sldId id="511" r:id="rId35"/>
    <p:sldId id="465" r:id="rId36"/>
    <p:sldId id="466" r:id="rId37"/>
    <p:sldId id="467" r:id="rId38"/>
    <p:sldId id="533" r:id="rId39"/>
    <p:sldId id="468" r:id="rId40"/>
    <p:sldId id="515" r:id="rId41"/>
    <p:sldId id="469" r:id="rId42"/>
    <p:sldId id="526" r:id="rId43"/>
    <p:sldId id="527" r:id="rId44"/>
    <p:sldId id="534" r:id="rId45"/>
    <p:sldId id="528" r:id="rId46"/>
    <p:sldId id="491" r:id="rId47"/>
    <p:sldId id="492" r:id="rId48"/>
    <p:sldId id="493" r:id="rId49"/>
    <p:sldId id="494" r:id="rId50"/>
    <p:sldId id="495" r:id="rId51"/>
    <p:sldId id="476" r:id="rId52"/>
    <p:sldId id="473" r:id="rId53"/>
    <p:sldId id="479" r:id="rId54"/>
    <p:sldId id="477" r:id="rId55"/>
    <p:sldId id="529" r:id="rId56"/>
    <p:sldId id="480" r:id="rId57"/>
    <p:sldId id="530" r:id="rId58"/>
    <p:sldId id="482" r:id="rId59"/>
    <p:sldId id="478" r:id="rId60"/>
    <p:sldId id="483" r:id="rId61"/>
    <p:sldId id="513" r:id="rId62"/>
    <p:sldId id="514" r:id="rId63"/>
    <p:sldId id="484" r:id="rId64"/>
    <p:sldId id="531" r:id="rId65"/>
    <p:sldId id="496" r:id="rId66"/>
    <p:sldId id="497" r:id="rId67"/>
    <p:sldId id="498" r:id="rId68"/>
    <p:sldId id="499" r:id="rId69"/>
    <p:sldId id="500" r:id="rId70"/>
    <p:sldId id="536" r:id="rId71"/>
    <p:sldId id="537" r:id="rId72"/>
    <p:sldId id="489" r:id="rId73"/>
    <p:sldId id="490" r:id="rId74"/>
    <p:sldId id="538" r:id="rId75"/>
    <p:sldId id="539" r:id="rId76"/>
    <p:sldId id="540" r:id="rId77"/>
    <p:sldId id="541" r:id="rId78"/>
    <p:sldId id="542" r:id="rId79"/>
    <p:sldId id="543" r:id="rId80"/>
  </p:sldIdLst>
  <p:sldSz cx="9144000" cy="5143500" type="screen16x9"/>
  <p:notesSz cx="6858000" cy="9144000"/>
  <p:custDataLst>
    <p:tags r:id="rId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9822" autoAdjust="0"/>
  </p:normalViewPr>
  <p:slideViewPr>
    <p:cSldViewPr>
      <p:cViewPr varScale="1">
        <p:scale>
          <a:sx n="71" d="100"/>
          <a:sy n="71" d="100"/>
        </p:scale>
        <p:origin x="62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tags" Target="tags/tag1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8FD73-53DE-4A09-B45F-10361E3D46E4}" type="doc">
      <dgm:prSet loTypeId="urn:microsoft.com/office/officeart/2005/8/layout/v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D6A87B6-6048-4DC8-B3DD-88779B9856FF}">
      <dgm:prSet phldrT="[文本]"/>
      <dgm:spPr/>
      <dgm:t>
        <a:bodyPr/>
        <a:lstStyle/>
        <a:p>
          <a:r>
            <a:rPr lang="en-US" altLang="zh-CN" dirty="0" smtClean="0"/>
            <a:t>Rand</a:t>
          </a:r>
          <a:endParaRPr lang="zh-CN" altLang="en-US" dirty="0"/>
        </a:p>
      </dgm:t>
    </dgm:pt>
    <dgm:pt modelId="{0624A347-81CC-4EE7-96C3-5D65ED3474D1}" type="par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E9FADB1C-4945-41FC-B680-EA33C48271CF}" type="sib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C6E56728-A6C6-41A9-9E72-B449F94093CB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Uniformly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BD61D7CE-D2FC-445C-9E57-9FBC7285FE21}" type="par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36679483-5710-444A-B1AD-24A950164B49}" type="sib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E6EA124B-592A-466F-AF0C-C50072B33151}">
      <dgm:prSet phldrT="[文本]"/>
      <dgm:spPr/>
      <dgm:t>
        <a:bodyPr/>
        <a:lstStyle/>
        <a:p>
          <a:r>
            <a:rPr lang="en-US" altLang="en-US" dirty="0" smtClean="0"/>
            <a:t>Generate values from the uniform distribution on the interval [</a:t>
          </a:r>
          <a:r>
            <a:rPr lang="en-US" altLang="en-US" dirty="0" err="1" smtClean="0"/>
            <a:t>a,b</a:t>
          </a:r>
          <a:r>
            <a:rPr lang="en-US" altLang="en-US" dirty="0" smtClean="0"/>
            <a:t>]:</a:t>
          </a:r>
          <a:endParaRPr lang="zh-CN" altLang="en-US" dirty="0"/>
        </a:p>
      </dgm:t>
    </dgm:pt>
    <dgm:pt modelId="{13B8C581-28D7-4914-B2B8-BC0ACA6C40EA}" type="par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900A9AC3-DDB5-4A2E-85FB-FFCD82898A13}" type="sib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C580E236-B3D5-41DE-84A2-208B82645312}">
      <dgm:prSet phldrT="[文本]"/>
      <dgm:spPr/>
      <dgm:t>
        <a:bodyPr/>
        <a:lstStyle/>
        <a:p>
          <a:r>
            <a:rPr lang="en-US" altLang="zh-CN" dirty="0" err="1" smtClean="0"/>
            <a:t>Randn</a:t>
          </a:r>
          <a:endParaRPr lang="zh-CN" altLang="en-US" dirty="0"/>
        </a:p>
      </dgm:t>
    </dgm:pt>
    <dgm:pt modelId="{72DD51B1-7BC2-41BD-900F-C887C1B02A13}" type="par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3BA3B0E0-37CE-4E0D-AEF2-2DF23E139CBB}" type="sib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8FA7E072-83C1-4781-873A-2D4C3CB4996D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Normally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44461656-74C3-47AE-9871-89AA04BB926F}" type="par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7B4BF476-CCEF-4C5A-B592-04380E921D49}" type="sib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6762D567-C3E3-488D-9DA9-25157A28B27D}">
      <dgm:prSet phldrT="[文本]"/>
      <dgm:spPr/>
      <dgm:t>
        <a:bodyPr/>
        <a:lstStyle/>
        <a:p>
          <a:r>
            <a:rPr lang="en-US" altLang="en-US" dirty="0" smtClean="0"/>
            <a:t>Generate values from a normal distribution with mean 1 and standard deviation 2:</a:t>
          </a:r>
          <a:endParaRPr lang="zh-CN" altLang="en-US" dirty="0"/>
        </a:p>
      </dgm:t>
    </dgm:pt>
    <dgm:pt modelId="{70B4BCF1-B9C2-4FDB-8B80-1B2F3B413B0B}" type="par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00A1ADB5-D621-4E25-9CDA-C1F5D2EF4758}" type="sib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462984F7-4A63-4458-85CA-808E2D46A6A8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a + (b-a) .* rand(100,1);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804E521-F884-4FF6-9E03-23B9AE034FD0}" type="par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1570118B-0752-4B90-BB57-D16A90169ABE}" type="sib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C411526D-473C-4769-B480-796C2C82C7F9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1 + 2 .* </a:t>
          </a:r>
          <a:r>
            <a:rPr lang="en-US" altLang="en-US" b="1" dirty="0" err="1" smtClean="0">
              <a:solidFill>
                <a:srgbClr val="FFFF00"/>
              </a:solidFill>
            </a:rPr>
            <a:t>randn</a:t>
          </a:r>
          <a:r>
            <a:rPr lang="en-US" altLang="en-US" b="1" dirty="0" smtClean="0">
              <a:solidFill>
                <a:srgbClr val="FFFF00"/>
              </a:solidFill>
            </a:rPr>
            <a:t>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26549442-33AC-425A-84A9-DB1F05E22B4F}" type="par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6F75CA9A-F58E-4936-A692-D5D6C279C201}" type="sib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57AC9899-E71D-4D5A-B6F1-A44E0716592F}" type="pres">
      <dgm:prSet presAssocID="{4428FD73-53DE-4A09-B45F-10361E3D46E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36FAFD7-7DF0-4E77-AAD7-16B9CB2F0A29}" type="pres">
      <dgm:prSet presAssocID="{3D6A87B6-6048-4DC8-B3DD-88779B9856FF}" presName="linNode" presStyleCnt="0"/>
      <dgm:spPr/>
    </dgm:pt>
    <dgm:pt modelId="{48A0B0D1-0FE1-4B86-910C-BEDC7A3F022C}" type="pres">
      <dgm:prSet presAssocID="{3D6A87B6-6048-4DC8-B3DD-88779B9856FF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85AB3-6D16-48D4-A63D-50A36CEA29FE}" type="pres">
      <dgm:prSet presAssocID="{3D6A87B6-6048-4DC8-B3DD-88779B9856FF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C788D4-6456-4E3D-9E33-960FEDD16654}" type="pres">
      <dgm:prSet presAssocID="{E9FADB1C-4945-41FC-B680-EA33C48271CF}" presName="spacing" presStyleCnt="0"/>
      <dgm:spPr/>
    </dgm:pt>
    <dgm:pt modelId="{5E92C796-1198-405F-92A3-6F5095965D0D}" type="pres">
      <dgm:prSet presAssocID="{C580E236-B3D5-41DE-84A2-208B82645312}" presName="linNode" presStyleCnt="0"/>
      <dgm:spPr/>
    </dgm:pt>
    <dgm:pt modelId="{F6364E7E-3936-4CC5-941A-21DC41AA6C29}" type="pres">
      <dgm:prSet presAssocID="{C580E236-B3D5-41DE-84A2-208B8264531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8F62E6-4669-4E9D-A958-F557D00D52B7}" type="pres">
      <dgm:prSet presAssocID="{C580E236-B3D5-41DE-84A2-208B8264531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79D83A-3D7A-4636-98FE-C07529127CE0}" type="presOf" srcId="{462984F7-4A63-4458-85CA-808E2D46A6A8}" destId="{ABA85AB3-6D16-48D4-A63D-50A36CEA29FE}" srcOrd="0" destOrd="2" presId="urn:microsoft.com/office/officeart/2005/8/layout/vList6"/>
    <dgm:cxn modelId="{DBC760A0-77C8-4593-951D-3193D523216D}" srcId="{C580E236-B3D5-41DE-84A2-208B82645312}" destId="{6762D567-C3E3-488D-9DA9-25157A28B27D}" srcOrd="1" destOrd="0" parTransId="{70B4BCF1-B9C2-4FDB-8B80-1B2F3B413B0B}" sibTransId="{00A1ADB5-D621-4E25-9CDA-C1F5D2EF4758}"/>
    <dgm:cxn modelId="{37EB4E84-162F-4267-ABAD-BF4860ED818F}" type="presOf" srcId="{C6E56728-A6C6-41A9-9E72-B449F94093CB}" destId="{ABA85AB3-6D16-48D4-A63D-50A36CEA29FE}" srcOrd="0" destOrd="0" presId="urn:microsoft.com/office/officeart/2005/8/layout/vList6"/>
    <dgm:cxn modelId="{DDBDB2D2-B818-4C3E-91C2-34702D5BBBC7}" srcId="{C580E236-B3D5-41DE-84A2-208B82645312}" destId="{8FA7E072-83C1-4781-873A-2D4C3CB4996D}" srcOrd="0" destOrd="0" parTransId="{44461656-74C3-47AE-9871-89AA04BB926F}" sibTransId="{7B4BF476-CCEF-4C5A-B592-04380E921D49}"/>
    <dgm:cxn modelId="{D2515D56-145A-44F5-ACEE-58E15D6309AF}" type="presOf" srcId="{3D6A87B6-6048-4DC8-B3DD-88779B9856FF}" destId="{48A0B0D1-0FE1-4B86-910C-BEDC7A3F022C}" srcOrd="0" destOrd="0" presId="urn:microsoft.com/office/officeart/2005/8/layout/vList6"/>
    <dgm:cxn modelId="{2AC3A23B-C5D7-4B3D-8E78-7C7DCDC4CB7C}" type="presOf" srcId="{4428FD73-53DE-4A09-B45F-10361E3D46E4}" destId="{57AC9899-E71D-4D5A-B6F1-A44E0716592F}" srcOrd="0" destOrd="0" presId="urn:microsoft.com/office/officeart/2005/8/layout/vList6"/>
    <dgm:cxn modelId="{E41A35F2-56F9-445D-82B4-ED28FBB50252}" type="presOf" srcId="{8FA7E072-83C1-4781-873A-2D4C3CB4996D}" destId="{018F62E6-4669-4E9D-A958-F557D00D52B7}" srcOrd="0" destOrd="0" presId="urn:microsoft.com/office/officeart/2005/8/layout/vList6"/>
    <dgm:cxn modelId="{C64C3B22-C4CD-45B9-BEDA-A3BAAD842290}" type="presOf" srcId="{C411526D-473C-4769-B480-796C2C82C7F9}" destId="{018F62E6-4669-4E9D-A958-F557D00D52B7}" srcOrd="0" destOrd="2" presId="urn:microsoft.com/office/officeart/2005/8/layout/vList6"/>
    <dgm:cxn modelId="{CC390E1E-BFE8-4ABC-B86E-F0DF85A80803}" srcId="{3D6A87B6-6048-4DC8-B3DD-88779B9856FF}" destId="{462984F7-4A63-4458-85CA-808E2D46A6A8}" srcOrd="2" destOrd="0" parTransId="{D804E521-F884-4FF6-9E03-23B9AE034FD0}" sibTransId="{1570118B-0752-4B90-BB57-D16A90169ABE}"/>
    <dgm:cxn modelId="{38DB2D1F-9162-4C2B-8774-FF6685737CC1}" type="presOf" srcId="{E6EA124B-592A-466F-AF0C-C50072B33151}" destId="{ABA85AB3-6D16-48D4-A63D-50A36CEA29FE}" srcOrd="0" destOrd="1" presId="urn:microsoft.com/office/officeart/2005/8/layout/vList6"/>
    <dgm:cxn modelId="{42A1E4F0-50B1-4105-991E-43D217E23258}" srcId="{3D6A87B6-6048-4DC8-B3DD-88779B9856FF}" destId="{C6E56728-A6C6-41A9-9E72-B449F94093CB}" srcOrd="0" destOrd="0" parTransId="{BD61D7CE-D2FC-445C-9E57-9FBC7285FE21}" sibTransId="{36679483-5710-444A-B1AD-24A950164B49}"/>
    <dgm:cxn modelId="{DF8F7944-7A34-4A82-9735-589F1A0C25D8}" srcId="{4428FD73-53DE-4A09-B45F-10361E3D46E4}" destId="{C580E236-B3D5-41DE-84A2-208B82645312}" srcOrd="1" destOrd="0" parTransId="{72DD51B1-7BC2-41BD-900F-C887C1B02A13}" sibTransId="{3BA3B0E0-37CE-4E0D-AEF2-2DF23E139CBB}"/>
    <dgm:cxn modelId="{CDEC92CE-D82F-4709-BB6C-418F01BE65CB}" srcId="{3D6A87B6-6048-4DC8-B3DD-88779B9856FF}" destId="{E6EA124B-592A-466F-AF0C-C50072B33151}" srcOrd="1" destOrd="0" parTransId="{13B8C581-28D7-4914-B2B8-BC0ACA6C40EA}" sibTransId="{900A9AC3-DDB5-4A2E-85FB-FFCD82898A13}"/>
    <dgm:cxn modelId="{0EE09E2B-97E7-4CE0-9A5E-EB8FFD273FBA}" type="presOf" srcId="{C580E236-B3D5-41DE-84A2-208B82645312}" destId="{F6364E7E-3936-4CC5-941A-21DC41AA6C29}" srcOrd="0" destOrd="0" presId="urn:microsoft.com/office/officeart/2005/8/layout/vList6"/>
    <dgm:cxn modelId="{D9C6A46B-DD86-497C-BD71-32B1AD802A7B}" srcId="{C580E236-B3D5-41DE-84A2-208B82645312}" destId="{C411526D-473C-4769-B480-796C2C82C7F9}" srcOrd="2" destOrd="0" parTransId="{26549442-33AC-425A-84A9-DB1F05E22B4F}" sibTransId="{6F75CA9A-F58E-4936-A692-D5D6C279C201}"/>
    <dgm:cxn modelId="{985E89A4-449E-44C5-8BAD-DB5919F70E53}" srcId="{4428FD73-53DE-4A09-B45F-10361E3D46E4}" destId="{3D6A87B6-6048-4DC8-B3DD-88779B9856FF}" srcOrd="0" destOrd="0" parTransId="{0624A347-81CC-4EE7-96C3-5D65ED3474D1}" sibTransId="{E9FADB1C-4945-41FC-B680-EA33C48271CF}"/>
    <dgm:cxn modelId="{E7AF62DE-4940-44AC-8CF1-CED9A1244030}" type="presOf" srcId="{6762D567-C3E3-488D-9DA9-25157A28B27D}" destId="{018F62E6-4669-4E9D-A958-F557D00D52B7}" srcOrd="0" destOrd="1" presId="urn:microsoft.com/office/officeart/2005/8/layout/vList6"/>
    <dgm:cxn modelId="{C247FE81-FC43-4E01-A87C-6B47E26B49DD}" type="presParOf" srcId="{57AC9899-E71D-4D5A-B6F1-A44E0716592F}" destId="{B36FAFD7-7DF0-4E77-AAD7-16B9CB2F0A29}" srcOrd="0" destOrd="0" presId="urn:microsoft.com/office/officeart/2005/8/layout/vList6"/>
    <dgm:cxn modelId="{436CB3E9-F665-40D2-85F9-9E30DF21BB22}" type="presParOf" srcId="{B36FAFD7-7DF0-4E77-AAD7-16B9CB2F0A29}" destId="{48A0B0D1-0FE1-4B86-910C-BEDC7A3F022C}" srcOrd="0" destOrd="0" presId="urn:microsoft.com/office/officeart/2005/8/layout/vList6"/>
    <dgm:cxn modelId="{07CBE362-EF56-4E16-A3B2-AE5DE5B9555D}" type="presParOf" srcId="{B36FAFD7-7DF0-4E77-AAD7-16B9CB2F0A29}" destId="{ABA85AB3-6D16-48D4-A63D-50A36CEA29FE}" srcOrd="1" destOrd="0" presId="urn:microsoft.com/office/officeart/2005/8/layout/vList6"/>
    <dgm:cxn modelId="{ED46DB1E-4AEF-46B1-9128-9AF8437F2772}" type="presParOf" srcId="{57AC9899-E71D-4D5A-B6F1-A44E0716592F}" destId="{69C788D4-6456-4E3D-9E33-960FEDD16654}" srcOrd="1" destOrd="0" presId="urn:microsoft.com/office/officeart/2005/8/layout/vList6"/>
    <dgm:cxn modelId="{8EA1981B-E2F5-4D25-93A4-E70C4B58FB9B}" type="presParOf" srcId="{57AC9899-E71D-4D5A-B6F1-A44E0716592F}" destId="{5E92C796-1198-405F-92A3-6F5095965D0D}" srcOrd="2" destOrd="0" presId="urn:microsoft.com/office/officeart/2005/8/layout/vList6"/>
    <dgm:cxn modelId="{AE081A8B-29D8-4737-B18E-83018C56A4C7}" type="presParOf" srcId="{5E92C796-1198-405F-92A3-6F5095965D0D}" destId="{F6364E7E-3936-4CC5-941A-21DC41AA6C29}" srcOrd="0" destOrd="0" presId="urn:microsoft.com/office/officeart/2005/8/layout/vList6"/>
    <dgm:cxn modelId="{C63EC719-7FA8-4235-9F13-872757DEB9C4}" type="presParOf" srcId="{5E92C796-1198-405F-92A3-6F5095965D0D}" destId="{018F62E6-4669-4E9D-A958-F557D00D52B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5AB3-6D16-48D4-A63D-50A36CEA29FE}">
      <dsp:nvSpPr>
        <dsp:cNvPr id="0" name=""/>
        <dsp:cNvSpPr/>
      </dsp:nvSpPr>
      <dsp:spPr>
        <a:xfrm>
          <a:off x="2570685" y="573"/>
          <a:ext cx="3856028" cy="22368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0070C0"/>
              </a:solidFill>
            </a:rPr>
            <a:t>Uniformly</a:t>
          </a:r>
          <a:r>
            <a:rPr lang="en-US" altLang="en-US" sz="1700" kern="1200" dirty="0" smtClean="0"/>
            <a:t> distributed pseudorandom numbers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kern="1200" dirty="0" smtClean="0"/>
            <a:t>Generate values from the uniform distribution on the interval [</a:t>
          </a:r>
          <a:r>
            <a:rPr lang="en-US" altLang="en-US" sz="1700" kern="1200" dirty="0" err="1" smtClean="0"/>
            <a:t>a,b</a:t>
          </a:r>
          <a:r>
            <a:rPr lang="en-US" altLang="en-US" sz="1700" kern="1200" dirty="0" smtClean="0"/>
            <a:t>]: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FFFF00"/>
              </a:solidFill>
            </a:rPr>
            <a:t>r = a + (b-a) .* rand(100,1);</a:t>
          </a:r>
          <a:endParaRPr lang="zh-CN" altLang="en-US" sz="1700" b="1" kern="1200" dirty="0">
            <a:solidFill>
              <a:srgbClr val="FFFF00"/>
            </a:solidFill>
          </a:endParaRPr>
        </a:p>
      </dsp:txBody>
      <dsp:txXfrm>
        <a:off x="2570685" y="280179"/>
        <a:ext cx="3017211" cy="1677633"/>
      </dsp:txXfrm>
    </dsp:sp>
    <dsp:sp modelId="{48A0B0D1-0FE1-4B86-910C-BEDC7A3F022C}">
      <dsp:nvSpPr>
        <dsp:cNvPr id="0" name=""/>
        <dsp:cNvSpPr/>
      </dsp:nvSpPr>
      <dsp:spPr>
        <a:xfrm>
          <a:off x="0" y="573"/>
          <a:ext cx="2570685" cy="22368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700" kern="1200" dirty="0" smtClean="0"/>
            <a:t>Rand</a:t>
          </a:r>
          <a:endParaRPr lang="zh-CN" altLang="en-US" sz="5700" kern="1200" dirty="0"/>
        </a:p>
      </dsp:txBody>
      <dsp:txXfrm>
        <a:off x="109194" y="109767"/>
        <a:ext cx="2352297" cy="2018457"/>
      </dsp:txXfrm>
    </dsp:sp>
    <dsp:sp modelId="{018F62E6-4669-4E9D-A958-F557D00D52B7}">
      <dsp:nvSpPr>
        <dsp:cNvPr id="0" name=""/>
        <dsp:cNvSpPr/>
      </dsp:nvSpPr>
      <dsp:spPr>
        <a:xfrm>
          <a:off x="2570685" y="2461103"/>
          <a:ext cx="3856028" cy="2236845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0070C0"/>
              </a:solidFill>
            </a:rPr>
            <a:t>Normally</a:t>
          </a:r>
          <a:r>
            <a:rPr lang="en-US" altLang="en-US" sz="1700" kern="1200" dirty="0" smtClean="0"/>
            <a:t> distributed pseudorandom numbers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kern="1200" dirty="0" smtClean="0"/>
            <a:t>Generate values from a normal distribution with mean 1 and standard deviation 2: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700" b="1" kern="1200" dirty="0" smtClean="0">
              <a:solidFill>
                <a:srgbClr val="FFFF00"/>
              </a:solidFill>
            </a:rPr>
            <a:t>r = 1 + 2 .* </a:t>
          </a:r>
          <a:r>
            <a:rPr lang="en-US" altLang="en-US" sz="1700" b="1" kern="1200" dirty="0" err="1" smtClean="0">
              <a:solidFill>
                <a:srgbClr val="FFFF00"/>
              </a:solidFill>
            </a:rPr>
            <a:t>randn</a:t>
          </a:r>
          <a:r>
            <a:rPr lang="en-US" altLang="en-US" sz="1700" b="1" kern="1200" dirty="0" smtClean="0">
              <a:solidFill>
                <a:srgbClr val="FFFF00"/>
              </a:solidFill>
            </a:rPr>
            <a:t>(100,1);</a:t>
          </a:r>
          <a:endParaRPr lang="zh-CN" altLang="en-US" sz="1700" b="1" kern="1200" dirty="0">
            <a:solidFill>
              <a:srgbClr val="FFFF00"/>
            </a:solidFill>
          </a:endParaRPr>
        </a:p>
      </dsp:txBody>
      <dsp:txXfrm>
        <a:off x="2570685" y="2740709"/>
        <a:ext cx="3017211" cy="1677633"/>
      </dsp:txXfrm>
    </dsp:sp>
    <dsp:sp modelId="{F6364E7E-3936-4CC5-941A-21DC41AA6C29}">
      <dsp:nvSpPr>
        <dsp:cNvPr id="0" name=""/>
        <dsp:cNvSpPr/>
      </dsp:nvSpPr>
      <dsp:spPr>
        <a:xfrm>
          <a:off x="0" y="2461103"/>
          <a:ext cx="2570685" cy="2236845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700" kern="1200" dirty="0" err="1" smtClean="0"/>
            <a:t>Randn</a:t>
          </a:r>
          <a:endParaRPr lang="zh-CN" altLang="en-US" sz="5700" kern="1200" dirty="0"/>
        </a:p>
      </dsp:txBody>
      <dsp:txXfrm>
        <a:off x="109194" y="2570297"/>
        <a:ext cx="2352297" cy="2018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4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59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3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2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7">4505 5861 15470,'0'21'160,"0"-1"-64,0-20 769,0 19-673,0 1-224,0-20-736,19 20-578,1-20-1152,-20 0-6631</inkml:trace>
  <inkml:trace contextRef="#ctx0" brushRef="#br0" timeOffset="9789.5597">4505 5684 13004,'-20'0'1185,"0"0"-1762,20 0-223,0 0-1378,0 0-7464</inkml:trace>
  <inkml:trace contextRef="#ctx0" brushRef="#br0" timeOffset="9984.57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8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07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6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88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29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48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5">11274 9021 10345,'0'-20'1185,"0"20"-1121,20 0 1602,-20 20-257,20 0-416,-20-20-352,21 40-225,-21-21-127,18 2-129,-18-2-64,20 1-32,-20 20-192,0-20-705,0 0-640,0 0-129,-20-1-1217,20 1-3971</inkml:trace>
  <inkml:trace contextRef="#ctx0" brushRef="#br0" timeOffset="57655.2968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3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5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59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1">17865 5504 12363,'20'0'1185,"0"-20"65,-20 20 543,20 20-1088,-20 0-65,20 0-127,-1 0-193,-19 19-224,20-19 97,-20 20-193,0-19 64,0 18-609,0-20-96,-20 1-159,1 1-674,19-1-1344,-20-20-6087</inkml:trace>
  <inkml:trace contextRef="#ctx0" brushRef="#br0" timeOffset="68402.9117">17786 6060 14413,'0'20'224,"0"-20"865,0 20 833,0 0-1057,0 0 96,0 0-385,0 20-447,0-21-129,20 1-257,-20 20-896,0-20-929,20-20-1313,-20 20-5317</inkml:trace>
  <inkml:trace contextRef="#ctx0" brushRef="#br0" timeOffset="69238.9601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7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19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4">20565 6040 15342,'0'0'448,"20"0"-512,19-19 865,22 19-352,-2-20-321,-19 20-128,19-20-737,-19 20-2050,-1-20-2786</inkml:trace>
  <inkml:trace contextRef="#ctx0" brushRef="#br0" timeOffset="73899.2267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4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4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59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61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57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7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4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59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09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3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3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3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3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8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3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3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89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3">16555 11446 15694,'0'0'64,"-21"0"-160,21 19 1089,0 2 0,21 19-416,-21-1-417,0-19 32,20 20-384,-20-1 0,20 1-385,0-20-256,-1-20-448,-19 20-641,20-20-2081</inkml:trace>
  <inkml:trace contextRef="#ctx0" brushRef="#br2" timeOffset="176398.0893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3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3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8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19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4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59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9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29">21578 119 4228,'20'-20'7174,"-2"20"-5636,3 0 608,-21 20-1025,20 0-64,20 19-288,-21 1-545,1 0-96,0 0-192,0 19-32,-20 1-193,20-20-287,-20 20-289,-20-21-512,20-19-1378,-20 20-6726</inkml:trace>
  <inkml:trace contextRef="#ctx0" brushRef="#br0" timeOffset="156799.9683">22153 854 13676,'0'-20'1954,"0"20"-544,0 0 1216,20 0-1601,-20 0-256,0 0 192,20 0-417,0 20-480,-1-20-32,21 0-128,-20 0-96,19 0-449,1 0-255,1 0-322,-3 0-479,-17 0-1666</inkml:trace>
  <inkml:trace contextRef="#ctx0" brushRef="#br0" timeOffset="162938.3193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3">23443 218 6758,'0'-40'3203,"0"40"-3395,0 0 96,0 0-32,0 0 160,0 0 352,0 21-224,0-2-64,20 1-64,-20 20 64,20-20 32,0 0 1,0 0-97,0-20-96,19 19-161,-19-19-896,1 0-1409,17 0-2083</inkml:trace>
  <inkml:trace contextRef="#ctx0" brushRef="#br0" timeOffset="163804.3689">23602 218 7655,'21'0'256,"-21"20"865,0 0-448,20 0-577,-20 20-32,0-20 32,0 19-96,18 1-929,-18-20-1794,0 0-3074</inkml:trace>
  <inkml:trace contextRef="#ctx0" brushRef="#br0" timeOffset="164049.3829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3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39">18520 5921 10121,'0'0'961,"0"0"1057,-20 0-705,20 0-1057,-20 20 161,20 0 31,0 0-320,0 0-64,0-20 0,0 20 33,20-1 63,0-19-64,1 20 32,17-20-96,-18 0-224,1 0-609,-1 0-1185,0 0-1601,-20-20-4004</inkml:trace>
  <inkml:trace contextRef="#ctx0" brushRef="#br0" timeOffset="171949.834">18620 5941 6758,'0'0'5317,"0"20"-5509,0-20 608,0 40 641,0-20-672,0 19-1,0-19-224,0 20-128,0-20-160,0 19-801,20-39-1089,-20 21-2594</inkml:trace>
  <inkml:trace contextRef="#ctx0" brushRef="#br0" timeOffset="172267.8529">18818 5921 12139,'0'0'2915,"0"0"-2947,0 0 768,20 0 65,-20 20-448,0 0-65,20 0-128,-20 20-96,0-1-64,19 1-64,-19-20 96,0 20-32,-19 0-128,-1-1-257,20-18-447,-20 18-1250,-20-19-2915</inkml:trace>
  <inkml:trace contextRef="#ctx0" brushRef="#br0" timeOffset="172765.8809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3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3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3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09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3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3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3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3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3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3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3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3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6">21041 1928 8039,'20'0'1826,"1"0"2178,-21 0-2018,20 19-449,-20-19-544,38 20-256,-17 0-577,-1 0 64,0 0-320,-1 19 64,1-19-160,-20 20-129,0 0-63,0-21 64,-20 21-225,1 0-320,-21-19-576,-1 17-2467</inkml:trace>
  <inkml:trace contextRef="#ctx0" brushRef="#br1" timeOffset="308684.6556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6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6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6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76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6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6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39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3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3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6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76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09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6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76">15244 1172 10570,'-58'20'1665,"37"-20"65,-19 0 127,20 0-960,1 0 128,19-20-544,0 20-449,19-20 0,1 20-64,20-20-96,-1 1-385,-19 19-352,21-20-544,-1 20-1089,-21 0-545,1 0-1313,-20 0 416</inkml:trace>
  <inkml:trace contextRef="#ctx0" brushRef="#br0" timeOffset="277440.8686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6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6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6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6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6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11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6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16">14807 7789 11851,'61'0'1377,"-22"20"513,1 20-545,0-1 0,-1 21 129,1 0-385,-1-1-545,-19 1-352,-20-1-127,0-19 31,-20 20-128,1-20-161,-21-21-287,0 22-289,1-22-352,-1 1-929,-19 0-3523</inkml:trace>
  <inkml:trace contextRef="#ctx0" brushRef="#br0" timeOffset="308494.6446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6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6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76">11274 10154 9224,'0'39'2403,"0"-18"-1827,20-1 897,-20-1 97,0 21-769,0-20-641,0 20-224,0-21-929,0 21-2082,0-20-4644</inkml:trace>
  <inkml:trace contextRef="#ctx0" brushRef="#br0" timeOffset="317901.1826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6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6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6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6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77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5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88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5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2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8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5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57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59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4">13677 11526 9096,'-20'0'1698,"0"19"159,0-19 322,-1 20-706,1 0-320,20 20-256,0-20 0,20-20-257,1 19-319,19 1-257,-1-20-256,1 0-353,-20 0-672,19 0-1314,-39 0-5092</inkml:trace>
  <inkml:trace contextRef="#ctx0" brushRef="#br3" timeOffset="86300.9359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19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1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7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09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4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4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8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2">5299 7014 5765,'20'0'5317,"-20"0"-5253,19 20 1441,1-20 513,0 20-704,0 0-385,0-1-641,-20 2-160,21-2 0,-3 21-64,-18-20 32,0 0 0,0 20-96,0-21-64,-18 1-384,-3-20-897,21 20-2243</inkml:trace>
  <inkml:trace contextRef="#ctx0" brushRef="#br0" timeOffset="37239.129">5319 7670 15502,'0'20'224,"0"-20"769,0 20 993,0 19-865,0-19-576,0 0-353,0 20-192,19-20-224,-19-1-513,0 1-1505,20-20-4132</inkml:trace>
  <inkml:trace contextRef="#ctx0" brushRef="#br0" timeOffset="38480.2008">6034 7491 13068,'0'0'2370,"0"0"-1729,0 0 512,19 0 96,1 0-160,20 0-288,-1-20-353,1 20-384,0 0-160,-1 0-512,-19 0-1026,0 0-2242,1 0-8712</inkml:trace>
  <inkml:trace contextRef="#ctx0" brushRef="#br0" timeOffset="38602.2072">6113 7591 13837,'0'38'704,"20"-38"-960,19 0 64,1 0-32,1 0-737,-3 0-3716</inkml:trace>
  <inkml:trace contextRef="#ctx0" brushRef="#br0" timeOffset="39063.2342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48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3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6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4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57">5716 8842 4772,'0'0'5189,"-20"0"-4901,20 20 545,-20-20 897,0 20-449,20 0-544,0 0-353,0-1 128,0 2-191,20 18-257,0-19 0,0-20-288,0 20-962,-1-20-960,1 20-1697</inkml:trace>
  <inkml:trace contextRef="#ctx0" brushRef="#br0" timeOffset="68977.9451">5874 8882 11082,'0'20'1730,"0"0"-1282,0-1 801,0 2-160,0-2-832,0-19-193,0 20-289,20 0-736,-20-20-832,21 0-1795</inkml:trace>
  <inkml:trace contextRef="#ctx0" brushRef="#br0" timeOffset="69237.9601">5994 8842 10602,'20'0'416,"-20"0"1282,20 0 544,-20 20-513,19 0-544,1 0-384,0 0-416,0 20-321,-20-21 0,20 1-64,-20 0-96,-20 0-33,20 0-191,-20 0 0,0-1-385,0-19-480,20 0-1121,-19 0-1826</inkml:trace>
  <inkml:trace contextRef="#ctx0" brushRef="#br0" timeOffset="70795.0491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1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4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7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4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4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7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19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59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4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4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64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59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7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59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7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2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3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39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3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3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3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48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8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5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2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5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6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5">23106 5941 13965,'39'-20'448,"-19"20"1474,20 0-32,-19 20-289,17 20-448,3-20-352,-21 19-417,19 1-287,-19 0 31,0 0-96,0 0-128,-20 20-65,19-21-191,-19 21-96,0-21-385,-19-19-737,-1 0-1697,0 0-8424</inkml:trace>
  <inkml:trace contextRef="#ctx0" brushRef="#br0" timeOffset="69300.9629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1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19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59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6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28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09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6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2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3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6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5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1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4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4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57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37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1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59">15404 12062 20083,'0'19'1153,"0"1"-1698,0-20 1250,-20 0-417,20 0-1409,-20 0-2883</inkml:trace>
  <inkml:trace contextRef="#ctx0" brushRef="#br0" timeOffset="111244.3627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2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64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8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3">5795 12101 10890,'-40'0'993,"1"0"-257,39 0-63,-20 0 160,20 0-193,0 0-383,0 20-33,40-20 64,-21 0-96,41 0-96,-21 0-96,22 0-192,-3 0-288,3-20-385,-2 0-704,-19 1-1634,-1-1-5414</inkml:trace>
  <inkml:trace contextRef="#ctx0" brushRef="#br1" timeOffset="45292.5905">6093 11902 11594,'-40'40'545,"40"-40"-641,20 19 192,0 2-128,20-21 160,19 20 385,2-20-161,-3 20-256,-17 0-96,-2 19 64,-19-19-32,-20 20 32,-20-20 96,-19 0-64,-2-1-224,-17 21-801,-3 0-2081</inkml:trace>
  <inkml:trace contextRef="#ctx0" brushRef="#br1" timeOffset="45932.6268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2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2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8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5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7">21140 1271 14798,'-20'0'-97,"2"20"194,-2 0 447,-1 0 193,-19 20-97,1-20-576,19 19-64,0-18-672,0 18-770,20-19-1793,0-20-7335</inkml:trace>
  <inkml:trace contextRef="#ctx0" brushRef="#br1" timeOffset="65855.7659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1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7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1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4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1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1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7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59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19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7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3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96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62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0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9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924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85750"/>
            <a:ext cx="8424863" cy="4810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9" y="979885"/>
            <a:ext cx="8410575" cy="35992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6" y="4707731"/>
            <a:ext cx="491331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4" y="4714875"/>
            <a:ext cx="1254125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>
                <a:solidFill>
                  <a:prstClr val="black"/>
                </a:solidFill>
              </a:rPr>
              <a:pPr/>
              <a:t>5/13/2014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4714875"/>
            <a:ext cx="61118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2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0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40.png"/><Relationship Id="rId39" Type="http://schemas.openxmlformats.org/officeDocument/2006/relationships/image" Target="../media/image50.png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34" Type="http://schemas.openxmlformats.org/officeDocument/2006/relationships/image" Target="../media/image48.png"/><Relationship Id="rId42" Type="http://schemas.openxmlformats.org/officeDocument/2006/relationships/image" Target="../media/image53.png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49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43.png"/><Relationship Id="rId41" Type="http://schemas.openxmlformats.org/officeDocument/2006/relationships/image" Target="../media/image52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36.png"/><Relationship Id="rId32" Type="http://schemas.openxmlformats.org/officeDocument/2006/relationships/image" Target="../media/image46.png"/><Relationship Id="rId37" Type="http://schemas.openxmlformats.org/officeDocument/2006/relationships/image" Target="../media/image31.png"/><Relationship Id="rId40" Type="http://schemas.openxmlformats.org/officeDocument/2006/relationships/image" Target="../media/image51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5.png"/><Relationship Id="rId28" Type="http://schemas.openxmlformats.org/officeDocument/2006/relationships/image" Target="../media/image42.png"/><Relationship Id="rId36" Type="http://schemas.openxmlformats.org/officeDocument/2006/relationships/image" Target="../media/image30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45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29.png"/><Relationship Id="rId43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42.png"/><Relationship Id="rId39" Type="http://schemas.openxmlformats.org/officeDocument/2006/relationships/image" Target="../media/image54.png"/><Relationship Id="rId3" Type="http://schemas.openxmlformats.org/officeDocument/2006/relationships/tags" Target="../tags/tag47.xml"/><Relationship Id="rId21" Type="http://schemas.openxmlformats.org/officeDocument/2006/relationships/slideLayout" Target="../slideLayouts/slideLayout47.xml"/><Relationship Id="rId34" Type="http://schemas.openxmlformats.org/officeDocument/2006/relationships/image" Target="../media/image49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image" Target="../media/image41.png"/><Relationship Id="rId33" Type="http://schemas.openxmlformats.org/officeDocument/2006/relationships/image" Target="../media/image31.png"/><Relationship Id="rId38" Type="http://schemas.openxmlformats.org/officeDocument/2006/relationships/image" Target="../media/image53.png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45.png"/><Relationship Id="rId41" Type="http://schemas.openxmlformats.org/officeDocument/2006/relationships/image" Target="../media/image5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40.png"/><Relationship Id="rId32" Type="http://schemas.openxmlformats.org/officeDocument/2006/relationships/image" Target="../media/image30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1.png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image" Target="../media/image29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36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69.xml"/><Relationship Id="rId7" Type="http://schemas.openxmlformats.org/officeDocument/2006/relationships/image" Target="../media/image5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5.png"/><Relationship Id="rId4" Type="http://schemas.openxmlformats.org/officeDocument/2006/relationships/tags" Target="../tags/tag70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3.xml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8.png"/><Relationship Id="rId5" Type="http://schemas.openxmlformats.org/officeDocument/2006/relationships/tags" Target="../tags/tag75.xml"/><Relationship Id="rId10" Type="http://schemas.openxmlformats.org/officeDocument/2006/relationships/image" Target="../media/image64.png"/><Relationship Id="rId4" Type="http://schemas.openxmlformats.org/officeDocument/2006/relationships/tags" Target="../tags/tag74.xml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9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5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64.png"/><Relationship Id="rId5" Type="http://schemas.openxmlformats.org/officeDocument/2006/relationships/tags" Target="../tags/tag80.xm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tags" Target="../tags/tag79.xml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6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35.png"/><Relationship Id="rId2" Type="http://schemas.openxmlformats.org/officeDocument/2006/relationships/tags" Target="../tags/tag84.xml"/><Relationship Id="rId16" Type="http://schemas.openxmlformats.org/officeDocument/2006/relationships/image" Target="../media/image6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64.png"/><Relationship Id="rId5" Type="http://schemas.openxmlformats.org/officeDocument/2006/relationships/tags" Target="../tags/tag87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86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0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tags" Target="../tags/tag95.xml"/><Relationship Id="rId21" Type="http://schemas.openxmlformats.org/officeDocument/2006/relationships/image" Target="../media/image77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tags" Target="../tags/tag9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0.png"/><Relationship Id="rId5" Type="http://schemas.openxmlformats.org/officeDocument/2006/relationships/tags" Target="../tags/tag9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79.png"/><Relationship Id="rId10" Type="http://schemas.openxmlformats.org/officeDocument/2006/relationships/tags" Target="../tags/tag102.xml"/><Relationship Id="rId19" Type="http://schemas.openxmlformats.org/officeDocument/2006/relationships/image" Target="../media/image75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09.xml"/><Relationship Id="rId7" Type="http://schemas.openxmlformats.org/officeDocument/2006/relationships/image" Target="../media/image7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14.xml"/><Relationship Id="rId7" Type="http://schemas.openxmlformats.org/officeDocument/2006/relationships/image" Target="../media/image8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8.png"/><Relationship Id="rId5" Type="http://schemas.openxmlformats.org/officeDocument/2006/relationships/tags" Target="../tags/tag116.xml"/><Relationship Id="rId10" Type="http://schemas.openxmlformats.org/officeDocument/2006/relationships/image" Target="../media/image87.png"/><Relationship Id="rId4" Type="http://schemas.openxmlformats.org/officeDocument/2006/relationships/tags" Target="../tags/tag115.xml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tags" Target="../tags/tag119.xml"/><Relationship Id="rId21" Type="http://schemas.openxmlformats.org/officeDocument/2006/relationships/image" Target="../media/image96.png"/><Relationship Id="rId7" Type="http://schemas.openxmlformats.org/officeDocument/2006/relationships/tags" Target="../tags/tag123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92.png"/><Relationship Id="rId2" Type="http://schemas.openxmlformats.org/officeDocument/2006/relationships/tags" Target="../tags/tag11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image" Target="../media/image68.png"/><Relationship Id="rId23" Type="http://schemas.openxmlformats.org/officeDocument/2006/relationships/image" Target="../media/image98.png"/><Relationship Id="rId10" Type="http://schemas.openxmlformats.org/officeDocument/2006/relationships/tags" Target="../tags/tag126.xml"/><Relationship Id="rId19" Type="http://schemas.openxmlformats.org/officeDocument/2006/relationships/image" Target="../media/image94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30.xml"/><Relationship Id="rId7" Type="http://schemas.openxmlformats.org/officeDocument/2006/relationships/image" Target="../media/image8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4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103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02.png"/><Relationship Id="rId5" Type="http://schemas.openxmlformats.org/officeDocument/2006/relationships/tags" Target="../tags/tag135.xml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tags" Target="../tags/tag134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40.xml"/><Relationship Id="rId7" Type="http://schemas.openxmlformats.org/officeDocument/2006/relationships/image" Target="../media/image105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1.xml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image" Target="../media/image114.png"/><Relationship Id="rId3" Type="http://schemas.openxmlformats.org/officeDocument/2006/relationships/tags" Target="../tags/tag144.xml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05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04.png"/><Relationship Id="rId10" Type="http://schemas.openxmlformats.org/officeDocument/2006/relationships/tags" Target="../tags/tag151.xml"/><Relationship Id="rId19" Type="http://schemas.openxmlformats.org/officeDocument/2006/relationships/slideLayout" Target="../slideLayouts/slideLayout12.xml"/><Relationship Id="rId31" Type="http://schemas.openxmlformats.org/officeDocument/2006/relationships/image" Target="../media/image119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62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69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79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86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196.xml"/><Relationship Id="rId7" Type="http://schemas.openxmlformats.org/officeDocument/2006/relationships/image" Target="../media/image12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5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201.xml"/><Relationship Id="rId7" Type="http://schemas.openxmlformats.org/officeDocument/2006/relationships/image" Target="../media/image123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7.emf"/><Relationship Id="rId5" Type="http://schemas.openxmlformats.org/officeDocument/2006/relationships/tags" Target="../tags/tag203.xml"/><Relationship Id="rId10" Type="http://schemas.openxmlformats.org/officeDocument/2006/relationships/customXml" Target="../ink/ink1.xml"/><Relationship Id="rId4" Type="http://schemas.openxmlformats.org/officeDocument/2006/relationships/tags" Target="../tags/tag202.xml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21" Type="http://schemas.openxmlformats.org/officeDocument/2006/relationships/image" Target="../media/image17.png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tags" Target="../tags/tag11.xml"/><Relationship Id="rId19" Type="http://schemas.openxmlformats.org/officeDocument/2006/relationships/image" Target="../media/image1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8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11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27.png"/><Relationship Id="rId5" Type="http://schemas.openxmlformats.org/officeDocument/2006/relationships/tags" Target="../tags/tag208.xml"/><Relationship Id="rId15" Type="http://schemas.openxmlformats.org/officeDocument/2006/relationships/image" Target="../media/image130.png"/><Relationship Id="rId10" Type="http://schemas.openxmlformats.org/officeDocument/2006/relationships/image" Target="../media/image36.png"/><Relationship Id="rId4" Type="http://schemas.openxmlformats.org/officeDocument/2006/relationships/tags" Target="../tags/tag207.xml"/><Relationship Id="rId9" Type="http://schemas.openxmlformats.org/officeDocument/2006/relationships/image" Target="../media/image126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135.png"/><Relationship Id="rId3" Type="http://schemas.openxmlformats.org/officeDocument/2006/relationships/tags" Target="../tags/tag213.xml"/><Relationship Id="rId21" Type="http://schemas.openxmlformats.org/officeDocument/2006/relationships/image" Target="../media/image125.png"/><Relationship Id="rId34" Type="http://schemas.openxmlformats.org/officeDocument/2006/relationships/customXml" Target="../ink/ink2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image" Target="../media/image134.png"/><Relationship Id="rId33" Type="http://schemas.openxmlformats.org/officeDocument/2006/relationships/image" Target="../media/image129.png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image" Target="../media/image124.png"/><Relationship Id="rId29" Type="http://schemas.openxmlformats.org/officeDocument/2006/relationships/image" Target="../media/image101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133.png"/><Relationship Id="rId32" Type="http://schemas.openxmlformats.org/officeDocument/2006/relationships/image" Target="../media/image140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tags" Target="../tags/tag220.xml"/><Relationship Id="rId19" Type="http://schemas.openxmlformats.org/officeDocument/2006/relationships/image" Target="../media/image123.png"/><Relationship Id="rId31" Type="http://schemas.openxmlformats.org/officeDocument/2006/relationships/image" Target="../media/image139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8.png"/><Relationship Id="rId35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8.xml"/><Relationship Id="rId5" Type="http://schemas.openxmlformats.org/officeDocument/2006/relationships/image" Target="../media/image73.emf"/><Relationship Id="rId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image" Target="../media/image144.png"/><Relationship Id="rId18" Type="http://schemas.openxmlformats.org/officeDocument/2006/relationships/image" Target="../media/image70.pn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tags" Target="../tags/tag230.xml"/><Relationship Id="rId16" Type="http://schemas.openxmlformats.org/officeDocument/2006/relationships/image" Target="../media/image147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42.png"/><Relationship Id="rId5" Type="http://schemas.openxmlformats.org/officeDocument/2006/relationships/tags" Target="../tags/tag233.xml"/><Relationship Id="rId15" Type="http://schemas.openxmlformats.org/officeDocument/2006/relationships/image" Target="../media/image146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49.png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99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153.png"/><Relationship Id="rId18" Type="http://schemas.openxmlformats.org/officeDocument/2006/relationships/customXml" Target="../ink/ink5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tags" Target="../tags/tag242.xml"/><Relationship Id="rId16" Type="http://schemas.openxmlformats.org/officeDocument/2006/relationships/image" Target="../media/image156.png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51.png"/><Relationship Id="rId5" Type="http://schemas.openxmlformats.org/officeDocument/2006/relationships/tags" Target="../tags/tag245.xml"/><Relationship Id="rId15" Type="http://schemas.openxmlformats.org/officeDocument/2006/relationships/image" Target="../media/image155.png"/><Relationship Id="rId10" Type="http://schemas.openxmlformats.org/officeDocument/2006/relationships/image" Target="../media/image73.png"/><Relationship Id="rId19" Type="http://schemas.openxmlformats.org/officeDocument/2006/relationships/image" Target="../media/image94.emf"/><Relationship Id="rId4" Type="http://schemas.openxmlformats.org/officeDocument/2006/relationships/tags" Target="../tags/tag244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9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tags" Target="../tags/tag251.xml"/><Relationship Id="rId7" Type="http://schemas.openxmlformats.org/officeDocument/2006/relationships/image" Target="../media/image162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25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66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" Type="http://schemas.openxmlformats.org/officeDocument/2006/relationships/tags" Target="../tags/tag254.xml"/><Relationship Id="rId16" Type="http://schemas.openxmlformats.org/officeDocument/2006/relationships/image" Target="../media/image168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64.png"/><Relationship Id="rId5" Type="http://schemas.openxmlformats.org/officeDocument/2006/relationships/tags" Target="../tags/tag257.xml"/><Relationship Id="rId15" Type="http://schemas.openxmlformats.org/officeDocument/2006/relationships/image" Target="../media/image167.png"/><Relationship Id="rId10" Type="http://schemas.openxmlformats.org/officeDocument/2006/relationships/image" Target="../media/image127.png"/><Relationship Id="rId4" Type="http://schemas.openxmlformats.org/officeDocument/2006/relationships/tags" Target="../tags/tag256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63.xml"/><Relationship Id="rId7" Type="http://schemas.openxmlformats.org/officeDocument/2006/relationships/image" Target="../media/image166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image" Target="../media/image165.png"/><Relationship Id="rId5" Type="http://schemas.openxmlformats.org/officeDocument/2006/relationships/slideLayout" Target="../slideLayouts/slideLayout95.xml"/><Relationship Id="rId10" Type="http://schemas.openxmlformats.org/officeDocument/2006/relationships/image" Target="../media/image38.emf"/><Relationship Id="rId4" Type="http://schemas.openxmlformats.org/officeDocument/2006/relationships/tags" Target="../tags/tag264.xml"/><Relationship Id="rId9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267.xml"/><Relationship Id="rId7" Type="http://schemas.openxmlformats.org/officeDocument/2006/relationships/image" Target="../media/image165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171.png"/><Relationship Id="rId11" Type="http://schemas.openxmlformats.org/officeDocument/2006/relationships/image" Target="../media/image42.emf"/><Relationship Id="rId5" Type="http://schemas.openxmlformats.org/officeDocument/2006/relationships/notesSlide" Target="../notesSlides/notesSlide8.xml"/><Relationship Id="rId10" Type="http://schemas.openxmlformats.org/officeDocument/2006/relationships/customXml" Target="../ink/ink8.xml"/><Relationship Id="rId4" Type="http://schemas.openxmlformats.org/officeDocument/2006/relationships/slideLayout" Target="../slideLayouts/slideLayout101.xml"/><Relationship Id="rId9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74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1.png"/><Relationship Id="rId18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0.png"/><Relationship Id="rId17" Type="http://schemas.openxmlformats.org/officeDocument/2006/relationships/image" Target="../media/image31.png"/><Relationship Id="rId2" Type="http://schemas.openxmlformats.org/officeDocument/2006/relationships/tags" Target="../tags/tag1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9.png"/><Relationship Id="rId5" Type="http://schemas.openxmlformats.org/officeDocument/2006/relationships/tags" Target="../tags/tag16.xml"/><Relationship Id="rId15" Type="http://schemas.openxmlformats.org/officeDocument/2006/relationships/image" Target="../media/image29.png"/><Relationship Id="rId10" Type="http://schemas.openxmlformats.org/officeDocument/2006/relationships/image" Target="../media/image18.png"/><Relationship Id="rId19" Type="http://schemas.openxmlformats.org/officeDocument/2006/relationships/image" Target="../media/image33.png"/><Relationship Id="rId4" Type="http://schemas.openxmlformats.org/officeDocument/2006/relationships/tags" Target="../tags/tag15.xml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38.png"/><Relationship Id="rId5" Type="http://schemas.openxmlformats.org/officeDocument/2006/relationships/tags" Target="../tags/tag23.xml"/><Relationship Id="rId10" Type="http://schemas.openxmlformats.org/officeDocument/2006/relationships/image" Target="../media/image37.png"/><Relationship Id="rId4" Type="http://schemas.openxmlformats.org/officeDocument/2006/relationships/tags" Target="../tags/tag2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2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github.com/sunzuolei/ml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git.oschina.net/samuel/ml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8"/>
              </a:rPr>
              <a:t>git.oschina.net/samuel/ml.git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28" name="图片 1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486136"/>
            <a:ext cx="340519" cy="271463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6" y="476258"/>
            <a:ext cx="333375" cy="27146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8" grpId="0" animBg="1"/>
      <p:bldP spid="106" grpId="0"/>
      <p:bldP spid="107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812881" y="57150"/>
            <a:ext cx="5254920" cy="4004311"/>
          </a:xfrm>
          <a:prstGeom prst="roundRect">
            <a:avLst>
              <a:gd name="adj" fmla="val 27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7202858" y="3093734"/>
            <a:ext cx="1798743" cy="718018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495800" y="2952750"/>
            <a:ext cx="1798743" cy="990600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28" y="3002997"/>
            <a:ext cx="2386775" cy="910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65671"/>
            <a:ext cx="2372201" cy="64608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095999" y="2459012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264063" y="316561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95999" y="9971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5" grpId="0" animBg="1"/>
      <p:bldP spid="6" grpId="0" animBg="1"/>
      <p:bldP spid="87" grpId="0"/>
      <p:bldP spid="88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200400" y="782001"/>
            <a:ext cx="5181600" cy="170116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Implement the cost function with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pre-trained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weights involved in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dataChap6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21155"/>
            <a:ext cx="3562350" cy="2413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0" y="217345"/>
            <a:ext cx="528638" cy="309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47" y="19448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069130"/>
            <a:ext cx="2590802" cy="5409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5764" y="2869313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36519" y="2869313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24965" y="2869313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32675" y="2577669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64888" y="2577669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5124" y="257766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01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8732" y="1341705"/>
            <a:ext cx="2590802" cy="152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5987" y="1341705"/>
            <a:ext cx="2590802" cy="152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3243" y="1341705"/>
            <a:ext cx="2590802" cy="152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283" y="1341705"/>
            <a:ext cx="2590802" cy="152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06615" y="1125517"/>
            <a:ext cx="1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80259"/>
            <a:ext cx="1576388" cy="35004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10000" y="195788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21" y="1566901"/>
            <a:ext cx="1583531" cy="35480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263221" y="194452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14160" y="2647950"/>
            <a:ext cx="1205349" cy="814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2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9" y="3545919"/>
            <a:ext cx="7154609" cy="684086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04" y="4364925"/>
            <a:ext cx="2330006" cy="6960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3" y="2837468"/>
            <a:ext cx="525838" cy="417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Remapping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844640" y="11262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56287" y="1875234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010400" y="3056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41577"/>
              </p:ext>
            </p:extLst>
          </p:nvPr>
        </p:nvGraphicFramePr>
        <p:xfrm>
          <a:off x="6781800" y="819150"/>
          <a:ext cx="1828800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7200"/>
                <a:gridCol w="457200"/>
                <a:gridCol w="457200"/>
                <a:gridCol w="4572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8199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8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658554" y="2207240"/>
            <a:ext cx="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3152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7724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171991" y="4476749"/>
            <a:ext cx="71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10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(0 : (m - 1))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00B0F0"/>
                </a:solidFill>
                <a:latin typeface="Courier New" panose="02070309020205020404" pitchFamily="49" charset="0"/>
              </a:rPr>
              <a:t>(0 : (m - 1))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36286"/>
              </p:ext>
            </p:extLst>
          </p:nvPr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5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(0 : (m - 1)) * 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11177"/>
              </p:ext>
            </p:extLst>
          </p:nvPr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878" r="9167" b="8272"/>
          <a:stretch/>
        </p:blipFill>
        <p:spPr>
          <a:xfrm>
            <a:off x="76200" y="133350"/>
            <a:ext cx="9006032" cy="342900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27432" y="354330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5693" y="3966894"/>
            <a:ext cx="6826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component is missing.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2880" y="1428750"/>
            <a:ext cx="69116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endParaRPr lang="zh-CN" alt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133600" y="3790950"/>
            <a:ext cx="3124200" cy="228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>
                <a:latin typeface="Courier New" panose="02070309020205020404" pitchFamily="49" charset="0"/>
              </a:rPr>
              <a:t>(0 : (m - 1)) * </a:t>
            </a:r>
            <a:r>
              <a:rPr lang="en-US" altLang="zh-CN" sz="1400" dirty="0" err="1"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63643"/>
              </p:ext>
            </p:extLst>
          </p:nvPr>
        </p:nvGraphicFramePr>
        <p:xfrm>
          <a:off x="1219200" y="1352550"/>
          <a:ext cx="6477864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79734"/>
              </p:ext>
            </p:extLst>
          </p:nvPr>
        </p:nvGraphicFramePr>
        <p:xfrm>
          <a:off x="1219200" y="1885950"/>
          <a:ext cx="6477864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6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0743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63179"/>
              </p:ext>
            </p:extLst>
          </p:nvPr>
        </p:nvGraphicFramePr>
        <p:xfrm>
          <a:off x="457200" y="1428750"/>
          <a:ext cx="2057400" cy="149859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62150"/>
            <a:ext cx="1219200" cy="45720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39350"/>
              </p:ext>
            </p:extLst>
          </p:nvPr>
        </p:nvGraphicFramePr>
        <p:xfrm>
          <a:off x="4343400" y="285750"/>
          <a:ext cx="381000" cy="445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58340"/>
            <a:ext cx="1219200" cy="4572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09069"/>
              </p:ext>
            </p:extLst>
          </p:nvPr>
        </p:nvGraphicFramePr>
        <p:xfrm>
          <a:off x="6629400" y="1352550"/>
          <a:ext cx="2057400" cy="14985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400800" y="3276600"/>
            <a:ext cx="13131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5634" y="3276600"/>
            <a:ext cx="22557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370332" y="3226193"/>
            <a:ext cx="8557090" cy="707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58310" y="2419350"/>
            <a:ext cx="8557090" cy="7078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911471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1"/>
          <a:stretch/>
        </p:blipFill>
        <p:spPr>
          <a:xfrm>
            <a:off x="557975" y="1354176"/>
            <a:ext cx="26424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39"/>
          <a:stretch/>
        </p:blipFill>
        <p:spPr>
          <a:xfrm>
            <a:off x="557977" y="1885951"/>
            <a:ext cx="2642423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5699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 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8310" y="3226171"/>
            <a:ext cx="6668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381000" y="4249132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413026"/>
            <a:ext cx="182881" cy="186690"/>
          </a:xfrm>
          <a:prstGeom prst="rect">
            <a:avLst/>
          </a:prstGeom>
        </p:spPr>
      </p:pic>
      <p:pic>
        <p:nvPicPr>
          <p:cNvPr id="34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367302"/>
            <a:ext cx="104775" cy="219075"/>
          </a:xfrm>
          <a:prstGeom prst="rect">
            <a:avLst/>
          </a:prstGeom>
        </p:spPr>
      </p:pic>
      <p:pic>
        <p:nvPicPr>
          <p:cNvPr id="37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409974"/>
            <a:ext cx="440055" cy="186690"/>
          </a:xfrm>
          <a:prstGeom prst="rect">
            <a:avLst/>
          </a:prstGeom>
        </p:spPr>
      </p:pic>
      <p:pic>
        <p:nvPicPr>
          <p:cNvPr id="3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369211"/>
            <a:ext cx="539115" cy="220980"/>
          </a:xfrm>
          <a:prstGeom prst="rect">
            <a:avLst/>
          </a:prstGeom>
        </p:spPr>
      </p:pic>
      <p:pic>
        <p:nvPicPr>
          <p:cNvPr id="3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303224"/>
            <a:ext cx="415290" cy="234315"/>
          </a:xfrm>
          <a:prstGeom prst="rect">
            <a:avLst/>
          </a:prstGeom>
        </p:spPr>
      </p:pic>
      <p:pic>
        <p:nvPicPr>
          <p:cNvPr id="41" name="Picture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631335"/>
            <a:ext cx="1611630" cy="264795"/>
          </a:xfrm>
          <a:prstGeom prst="rect">
            <a:avLst/>
          </a:prstGeom>
        </p:spPr>
      </p:pic>
      <p:pic>
        <p:nvPicPr>
          <p:cNvPr id="45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0400" y="1344994"/>
            <a:ext cx="838200" cy="305943"/>
          </a:xfrm>
          <a:prstGeom prst="rect">
            <a:avLst/>
          </a:prstGeom>
        </p:spPr>
      </p:pic>
      <p:pic>
        <p:nvPicPr>
          <p:cNvPr id="46" name="Picture 39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7353" y="1885951"/>
            <a:ext cx="838200" cy="305943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7656952" y="3164615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63425" y="2298031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三十二角星 49"/>
          <p:cNvSpPr/>
          <p:nvPr/>
        </p:nvSpPr>
        <p:spPr>
          <a:xfrm>
            <a:off x="4036530" y="641088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" grpId="0" animBg="1"/>
      <p:bldP spid="43" grpId="0"/>
      <p:bldP spid="44" grpId="0"/>
      <p:bldP spid="32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</a:t>
            </a:r>
            <a:r>
              <a:rPr lang="en-US" sz="2400" dirty="0" smtClean="0">
                <a:solidFill>
                  <a:srgbClr val="00B050"/>
                </a:solidFill>
                <a:latin typeface="+mj-lt"/>
                <a:cs typeface="Courier New" pitchFamily="49" charset="0"/>
                <a:sym typeface="Wingdings" pitchFamily="2" charset="2"/>
              </a:rPr>
              <a:t>forward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/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Courier New" pitchFamily="49" charset="0"/>
                <a:sym typeface="Wingdings" pitchFamily="2" charset="2"/>
              </a:rPr>
              <a:t>back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267200" y="3821772"/>
            <a:ext cx="4648200" cy="636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4267200" y="38119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pro, act] = forwProp3layer(x, Theta1, Theta2)</a:t>
            </a:r>
          </a:p>
        </p:txBody>
      </p:sp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762000" y="2626004"/>
            <a:ext cx="7696200" cy="205293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2000" y="438150"/>
            <a:ext cx="7696200" cy="205293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3069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25" y="1392075"/>
            <a:ext cx="2330006" cy="696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24485"/>
            <a:ext cx="1259586" cy="5394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3051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96454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895600" y="2724150"/>
            <a:ext cx="1447800" cy="1600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7"/>
          <a:stretch/>
        </p:blipFill>
        <p:spPr>
          <a:xfrm>
            <a:off x="3124200" y="3091434"/>
            <a:ext cx="996696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6"/>
          <a:stretch/>
        </p:blipFill>
        <p:spPr>
          <a:xfrm>
            <a:off x="3181864" y="3593592"/>
            <a:ext cx="950269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685800" y="666750"/>
            <a:ext cx="3830842" cy="16002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89998" y="738759"/>
            <a:ext cx="34296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g</a:t>
            </a:r>
          </a:p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g = 1 / (1 + exp(-z)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diff(g, z);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simplify(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pretty(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123011"/>
            <a:ext cx="2442972" cy="506730"/>
          </a:xfrm>
          <a:prstGeom prst="rect">
            <a:avLst/>
          </a:prstGeom>
        </p:spPr>
      </p:pic>
      <p:sp>
        <p:nvSpPr>
          <p:cNvPr id="123" name="三十二角星 122"/>
          <p:cNvSpPr/>
          <p:nvPr/>
        </p:nvSpPr>
        <p:spPr>
          <a:xfrm>
            <a:off x="655320" y="27241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78122" y="438150"/>
            <a:ext cx="2805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--------------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2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+ 1)</a:t>
            </a:r>
          </a:p>
        </p:txBody>
      </p:sp>
    </p:spTree>
    <p:extLst>
      <p:ext uri="{BB962C8B-B14F-4D97-AF65-F5344CB8AC3E}">
        <p14:creationId xmlns:p14="http://schemas.microsoft.com/office/powerpoint/2010/main" val="30292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2" grpId="0"/>
      <p:bldP spid="123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34" name="三十二角星 33"/>
          <p:cNvSpPr/>
          <p:nvPr/>
        </p:nvSpPr>
        <p:spPr>
          <a:xfrm>
            <a:off x="6164670" y="2564416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0" grpId="0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029971" y="2664624"/>
            <a:ext cx="3169830" cy="69603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516970" y="2715976"/>
            <a:ext cx="3169830" cy="1169551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16970" y="2715976"/>
            <a:ext cx="327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    = act.a3 -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gDiff2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./ 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+ 1).^2;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    = T2' * delta3 .* gDiff2;</a:t>
            </a: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</p:spTree>
    <p:extLst>
      <p:ext uri="{BB962C8B-B14F-4D97-AF65-F5344CB8AC3E}">
        <p14:creationId xmlns:p14="http://schemas.microsoft.com/office/powerpoint/2010/main" val="27098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323393" y="3953648"/>
            <a:ext cx="3558998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914500" y="3712219"/>
            <a:ext cx="5153299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630371" y="3360272"/>
            <a:ext cx="3169830" cy="49830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06" y="4549140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4692" y="2798333"/>
            <a:ext cx="3276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* act.a2';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Delta1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* act.a1';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  <p:sp>
        <p:nvSpPr>
          <p:cNvPr id="12" name="矩形 11"/>
          <p:cNvSpPr/>
          <p:nvPr/>
        </p:nvSpPr>
        <p:spPr>
          <a:xfrm>
            <a:off x="3882390" y="3727758"/>
            <a:ext cx="5296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T1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(size(Theta1,1),1), Theta1(:,2:end)];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T2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(size(Theta2,1),1), Theta2(:,2:end)];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gradTheta1 = 1 / m * Delta1 + lambda / m * T1;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gradTheta2 = 1 / m * Delta2 + lambda / m * T2;</a:t>
            </a:r>
          </a:p>
        </p:txBody>
      </p:sp>
    </p:spTree>
    <p:extLst>
      <p:ext uri="{BB962C8B-B14F-4D97-AF65-F5344CB8AC3E}">
        <p14:creationId xmlns:p14="http://schemas.microsoft.com/office/powerpoint/2010/main" val="2852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r>
              <a:rPr lang="en-US" sz="2400" b="1" dirty="0" smtClean="0"/>
              <a:t>ackpro</a:t>
            </a:r>
            <a:r>
              <a:rPr lang="en-US" sz="2400" b="1" dirty="0" smtClean="0">
                <a:solidFill>
                  <a:srgbClr val="FF0000"/>
                </a:solidFill>
              </a:rPr>
              <a:t>p</a:t>
            </a:r>
            <a:r>
              <a:rPr lang="en-US" sz="2400" b="1" dirty="0" smtClean="0"/>
              <a:t>agation algorithm</a:t>
            </a:r>
            <a:endParaRPr lang="en-US" sz="2400" b="1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143000" y="1504950"/>
            <a:ext cx="69342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BP neural network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57200" y="514350"/>
            <a:ext cx="4724400" cy="3733800"/>
          </a:xfrm>
          <a:prstGeom prst="roundRect">
            <a:avLst>
              <a:gd name="adj" fmla="val 839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三十二角星 1"/>
          <p:cNvSpPr/>
          <p:nvPr/>
        </p:nvSpPr>
        <p:spPr>
          <a:xfrm>
            <a:off x="640080" y="8191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2849880" y="84582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40079" y="24955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2819400" y="24955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三十二角星 6"/>
          <p:cNvSpPr/>
          <p:nvPr/>
        </p:nvSpPr>
        <p:spPr>
          <a:xfrm>
            <a:off x="6499519" y="1754505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19" y="2190750"/>
            <a:ext cx="1219200" cy="714376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6469379" y="514350"/>
            <a:ext cx="229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Unrolled Theta</a:t>
            </a:r>
            <a:endParaRPr lang="en-US" sz="2400" b="1" dirty="0"/>
          </a:p>
        </p:txBody>
      </p:sp>
      <p:sp>
        <p:nvSpPr>
          <p:cNvPr id="10" name="下箭头 9"/>
          <p:cNvSpPr/>
          <p:nvPr/>
        </p:nvSpPr>
        <p:spPr>
          <a:xfrm>
            <a:off x="7331121" y="976015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6326842" y="4313841"/>
            <a:ext cx="257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Unrolled Gradient</a:t>
            </a:r>
          </a:p>
          <a:p>
            <a:pPr algn="ctr"/>
            <a:r>
              <a:rPr lang="en-US" sz="2400" b="1" dirty="0" smtClean="0"/>
              <a:t>Cost</a:t>
            </a:r>
            <a:endParaRPr lang="en-US" sz="2400" b="1" dirty="0"/>
          </a:p>
        </p:txBody>
      </p:sp>
      <p:sp>
        <p:nvSpPr>
          <p:cNvPr id="12" name="下箭头 11"/>
          <p:cNvSpPr/>
          <p:nvPr/>
        </p:nvSpPr>
        <p:spPr>
          <a:xfrm>
            <a:off x="7331119" y="3629351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"/>
          <p:cNvSpPr txBox="1"/>
          <p:nvPr/>
        </p:nvSpPr>
        <p:spPr>
          <a:xfrm>
            <a:off x="6326842" y="3147818"/>
            <a:ext cx="262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cost3LayerNN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57200" y="285750"/>
            <a:ext cx="8305800" cy="4572000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2000" y="438150"/>
            <a:ext cx="61722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(J, theta)           </a:t>
            </a:r>
          </a:p>
          <a:p>
            <a:r>
              <a:rPr lang="zh-CN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(size(theta));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n       = length(theta);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e       = 1e-4;</a:t>
            </a:r>
          </a:p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Set perturbation vector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-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+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Compute Numerical Gradient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= 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/ ( 2*e );</a:t>
            </a:r>
          </a:p>
          <a:p>
            <a:r>
              <a:rPr lang="en-US" altLang="zh-CN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172200" y="16573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8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28600" y="2495550"/>
            <a:ext cx="8534400" cy="2057400"/>
          </a:xfrm>
          <a:prstGeom prst="roundRect">
            <a:avLst>
              <a:gd name="adj" fmla="val 963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73487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Check the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validity </a:t>
              </a: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 </a:t>
              </a:r>
              <a:r>
                <a:rPr lang="en-US" altLang="zh-CN" sz="3200" i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computeCostLog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based on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581400" y="3028950"/>
            <a:ext cx="121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0.3363</a:t>
            </a:r>
          </a:p>
          <a:p>
            <a:r>
              <a:rPr lang="zh-CN" altLang="en-US" dirty="0"/>
              <a:t>    0.0337</a:t>
            </a:r>
          </a:p>
        </p:txBody>
      </p:sp>
      <p:sp>
        <p:nvSpPr>
          <p:cNvPr id="7" name="矩形 6"/>
          <p:cNvSpPr/>
          <p:nvPr/>
        </p:nvSpPr>
        <p:spPr>
          <a:xfrm>
            <a:off x="5486400" y="3028950"/>
            <a:ext cx="114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0.3423</a:t>
            </a:r>
          </a:p>
          <a:p>
            <a:r>
              <a:rPr lang="zh-CN" altLang="en-US" dirty="0"/>
              <a:t>    0.0380</a:t>
            </a:r>
          </a:p>
        </p:txBody>
      </p:sp>
    </p:spTree>
    <p:extLst>
      <p:ext uri="{BB962C8B-B14F-4D97-AF65-F5344CB8AC3E}">
        <p14:creationId xmlns:p14="http://schemas.microsoft.com/office/powerpoint/2010/main" val="23885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1000" y="209550"/>
            <a:ext cx="3124200" cy="2209800"/>
            <a:chOff x="1143000" y="0"/>
            <a:chExt cx="6858000" cy="5143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直接连接符 4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879819" y="204693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563935" y="355495"/>
            <a:ext cx="2362200" cy="1981200"/>
            <a:chOff x="1905000" y="209550"/>
            <a:chExt cx="2362200" cy="1981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074" r="4445" b="4074"/>
            <a:stretch/>
          </p:blipFill>
          <p:spPr>
            <a:xfrm>
              <a:off x="1905000" y="209550"/>
              <a:ext cx="2362200" cy="198120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2079978" y="401279"/>
              <a:ext cx="1837267" cy="169360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4" y="1459453"/>
            <a:ext cx="533400" cy="5334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48400" y="329270"/>
            <a:ext cx="2362200" cy="2063855"/>
            <a:chOff x="2362200" y="160019"/>
            <a:chExt cx="6172200" cy="490610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889" r="7778" b="3259"/>
            <a:stretch/>
          </p:blipFill>
          <p:spPr>
            <a:xfrm>
              <a:off x="2362200" y="160019"/>
              <a:ext cx="6172200" cy="4906108"/>
            </a:xfrm>
            <a:prstGeom prst="rect">
              <a:avLst/>
            </a:prstGeom>
          </p:spPr>
        </p:pic>
        <p:sp>
          <p:nvSpPr>
            <p:cNvPr id="15" name="任意多边形 14"/>
            <p:cNvSpPr/>
            <p:nvPr/>
          </p:nvSpPr>
          <p:spPr>
            <a:xfrm>
              <a:off x="3901440" y="1325880"/>
              <a:ext cx="3103589" cy="2727960"/>
            </a:xfrm>
            <a:custGeom>
              <a:avLst/>
              <a:gdLst>
                <a:gd name="connsiteX0" fmla="*/ 1714500 w 3103589"/>
                <a:gd name="connsiteY0" fmla="*/ 45720 h 2727960"/>
                <a:gd name="connsiteX1" fmla="*/ 1676400 w 3103589"/>
                <a:gd name="connsiteY1" fmla="*/ 38100 h 2727960"/>
                <a:gd name="connsiteX2" fmla="*/ 1562100 w 3103589"/>
                <a:gd name="connsiteY2" fmla="*/ 22860 h 2727960"/>
                <a:gd name="connsiteX3" fmla="*/ 1508760 w 3103589"/>
                <a:gd name="connsiteY3" fmla="*/ 7620 h 2727960"/>
                <a:gd name="connsiteX4" fmla="*/ 1371600 w 3103589"/>
                <a:gd name="connsiteY4" fmla="*/ 0 h 2727960"/>
                <a:gd name="connsiteX5" fmla="*/ 662940 w 3103589"/>
                <a:gd name="connsiteY5" fmla="*/ 7620 h 2727960"/>
                <a:gd name="connsiteX6" fmla="*/ 533400 w 3103589"/>
                <a:gd name="connsiteY6" fmla="*/ 22860 h 2727960"/>
                <a:gd name="connsiteX7" fmla="*/ 502920 w 3103589"/>
                <a:gd name="connsiteY7" fmla="*/ 30480 h 2727960"/>
                <a:gd name="connsiteX8" fmla="*/ 464820 w 3103589"/>
                <a:gd name="connsiteY8" fmla="*/ 38100 h 2727960"/>
                <a:gd name="connsiteX9" fmla="*/ 411480 w 3103589"/>
                <a:gd name="connsiteY9" fmla="*/ 68580 h 2727960"/>
                <a:gd name="connsiteX10" fmla="*/ 388620 w 3103589"/>
                <a:gd name="connsiteY10" fmla="*/ 91440 h 2727960"/>
                <a:gd name="connsiteX11" fmla="*/ 342900 w 3103589"/>
                <a:gd name="connsiteY11" fmla="*/ 121920 h 2727960"/>
                <a:gd name="connsiteX12" fmla="*/ 320040 w 3103589"/>
                <a:gd name="connsiteY12" fmla="*/ 137160 h 2727960"/>
                <a:gd name="connsiteX13" fmla="*/ 297180 w 3103589"/>
                <a:gd name="connsiteY13" fmla="*/ 160020 h 2727960"/>
                <a:gd name="connsiteX14" fmla="*/ 274320 w 3103589"/>
                <a:gd name="connsiteY14" fmla="*/ 175260 h 2727960"/>
                <a:gd name="connsiteX15" fmla="*/ 228600 w 3103589"/>
                <a:gd name="connsiteY15" fmla="*/ 220980 h 2727960"/>
                <a:gd name="connsiteX16" fmla="*/ 205740 w 3103589"/>
                <a:gd name="connsiteY16" fmla="*/ 243840 h 2727960"/>
                <a:gd name="connsiteX17" fmla="*/ 152400 w 3103589"/>
                <a:gd name="connsiteY17" fmla="*/ 289560 h 2727960"/>
                <a:gd name="connsiteX18" fmla="*/ 121920 w 3103589"/>
                <a:gd name="connsiteY18" fmla="*/ 335280 h 2727960"/>
                <a:gd name="connsiteX19" fmla="*/ 106680 w 3103589"/>
                <a:gd name="connsiteY19" fmla="*/ 388620 h 2727960"/>
                <a:gd name="connsiteX20" fmla="*/ 99060 w 3103589"/>
                <a:gd name="connsiteY20" fmla="*/ 419100 h 2727960"/>
                <a:gd name="connsiteX21" fmla="*/ 83820 w 3103589"/>
                <a:gd name="connsiteY21" fmla="*/ 441960 h 2727960"/>
                <a:gd name="connsiteX22" fmla="*/ 76200 w 3103589"/>
                <a:gd name="connsiteY22" fmla="*/ 464820 h 2727960"/>
                <a:gd name="connsiteX23" fmla="*/ 60960 w 3103589"/>
                <a:gd name="connsiteY23" fmla="*/ 518160 h 2727960"/>
                <a:gd name="connsiteX24" fmla="*/ 45720 w 3103589"/>
                <a:gd name="connsiteY24" fmla="*/ 541020 h 2727960"/>
                <a:gd name="connsiteX25" fmla="*/ 38100 w 3103589"/>
                <a:gd name="connsiteY25" fmla="*/ 571500 h 2727960"/>
                <a:gd name="connsiteX26" fmla="*/ 22860 w 3103589"/>
                <a:gd name="connsiteY26" fmla="*/ 624840 h 2727960"/>
                <a:gd name="connsiteX27" fmla="*/ 15240 w 3103589"/>
                <a:gd name="connsiteY27" fmla="*/ 662940 h 2727960"/>
                <a:gd name="connsiteX28" fmla="*/ 0 w 3103589"/>
                <a:gd name="connsiteY28" fmla="*/ 708660 h 2727960"/>
                <a:gd name="connsiteX29" fmla="*/ 7620 w 3103589"/>
                <a:gd name="connsiteY29" fmla="*/ 861060 h 2727960"/>
                <a:gd name="connsiteX30" fmla="*/ 22860 w 3103589"/>
                <a:gd name="connsiteY30" fmla="*/ 929640 h 2727960"/>
                <a:gd name="connsiteX31" fmla="*/ 30480 w 3103589"/>
                <a:gd name="connsiteY31" fmla="*/ 967740 h 2727960"/>
                <a:gd name="connsiteX32" fmla="*/ 45720 w 3103589"/>
                <a:gd name="connsiteY32" fmla="*/ 998220 h 2727960"/>
                <a:gd name="connsiteX33" fmla="*/ 53340 w 3103589"/>
                <a:gd name="connsiteY33" fmla="*/ 1036320 h 2727960"/>
                <a:gd name="connsiteX34" fmla="*/ 60960 w 3103589"/>
                <a:gd name="connsiteY34" fmla="*/ 1066800 h 2727960"/>
                <a:gd name="connsiteX35" fmla="*/ 76200 w 3103589"/>
                <a:gd name="connsiteY35" fmla="*/ 1150620 h 2727960"/>
                <a:gd name="connsiteX36" fmla="*/ 91440 w 3103589"/>
                <a:gd name="connsiteY36" fmla="*/ 1173480 h 2727960"/>
                <a:gd name="connsiteX37" fmla="*/ 99060 w 3103589"/>
                <a:gd name="connsiteY37" fmla="*/ 1211580 h 2727960"/>
                <a:gd name="connsiteX38" fmla="*/ 106680 w 3103589"/>
                <a:gd name="connsiteY38" fmla="*/ 1234440 h 2727960"/>
                <a:gd name="connsiteX39" fmla="*/ 114300 w 3103589"/>
                <a:gd name="connsiteY39" fmla="*/ 1272540 h 2727960"/>
                <a:gd name="connsiteX40" fmla="*/ 129540 w 3103589"/>
                <a:gd name="connsiteY40" fmla="*/ 1318260 h 2727960"/>
                <a:gd name="connsiteX41" fmla="*/ 137160 w 3103589"/>
                <a:gd name="connsiteY41" fmla="*/ 1341120 h 2727960"/>
                <a:gd name="connsiteX42" fmla="*/ 160020 w 3103589"/>
                <a:gd name="connsiteY42" fmla="*/ 1402080 h 2727960"/>
                <a:gd name="connsiteX43" fmla="*/ 175260 w 3103589"/>
                <a:gd name="connsiteY43" fmla="*/ 1478280 h 2727960"/>
                <a:gd name="connsiteX44" fmla="*/ 182880 w 3103589"/>
                <a:gd name="connsiteY44" fmla="*/ 1501140 h 2727960"/>
                <a:gd name="connsiteX45" fmla="*/ 198120 w 3103589"/>
                <a:gd name="connsiteY45" fmla="*/ 1539240 h 2727960"/>
                <a:gd name="connsiteX46" fmla="*/ 220980 w 3103589"/>
                <a:gd name="connsiteY46" fmla="*/ 1638300 h 2727960"/>
                <a:gd name="connsiteX47" fmla="*/ 243840 w 3103589"/>
                <a:gd name="connsiteY47" fmla="*/ 1684020 h 2727960"/>
                <a:gd name="connsiteX48" fmla="*/ 259080 w 3103589"/>
                <a:gd name="connsiteY48" fmla="*/ 1706880 h 2727960"/>
                <a:gd name="connsiteX49" fmla="*/ 289560 w 3103589"/>
                <a:gd name="connsiteY49" fmla="*/ 1760220 h 2727960"/>
                <a:gd name="connsiteX50" fmla="*/ 327660 w 3103589"/>
                <a:gd name="connsiteY50" fmla="*/ 1821180 h 2727960"/>
                <a:gd name="connsiteX51" fmla="*/ 358140 w 3103589"/>
                <a:gd name="connsiteY51" fmla="*/ 1874520 h 2727960"/>
                <a:gd name="connsiteX52" fmla="*/ 373380 w 3103589"/>
                <a:gd name="connsiteY52" fmla="*/ 1905000 h 2727960"/>
                <a:gd name="connsiteX53" fmla="*/ 396240 w 3103589"/>
                <a:gd name="connsiteY53" fmla="*/ 1927860 h 2727960"/>
                <a:gd name="connsiteX54" fmla="*/ 411480 w 3103589"/>
                <a:gd name="connsiteY54" fmla="*/ 1958340 h 2727960"/>
                <a:gd name="connsiteX55" fmla="*/ 434340 w 3103589"/>
                <a:gd name="connsiteY55" fmla="*/ 1988820 h 2727960"/>
                <a:gd name="connsiteX56" fmla="*/ 449580 w 3103589"/>
                <a:gd name="connsiteY56" fmla="*/ 2019300 h 2727960"/>
                <a:gd name="connsiteX57" fmla="*/ 472440 w 3103589"/>
                <a:gd name="connsiteY57" fmla="*/ 2042160 h 2727960"/>
                <a:gd name="connsiteX58" fmla="*/ 487680 w 3103589"/>
                <a:gd name="connsiteY58" fmla="*/ 2065020 h 2727960"/>
                <a:gd name="connsiteX59" fmla="*/ 556260 w 3103589"/>
                <a:gd name="connsiteY59" fmla="*/ 2125980 h 2727960"/>
                <a:gd name="connsiteX60" fmla="*/ 586740 w 3103589"/>
                <a:gd name="connsiteY60" fmla="*/ 2133600 h 2727960"/>
                <a:gd name="connsiteX61" fmla="*/ 640080 w 3103589"/>
                <a:gd name="connsiteY61" fmla="*/ 2186940 h 2727960"/>
                <a:gd name="connsiteX62" fmla="*/ 662940 w 3103589"/>
                <a:gd name="connsiteY62" fmla="*/ 2209800 h 2727960"/>
                <a:gd name="connsiteX63" fmla="*/ 723900 w 3103589"/>
                <a:gd name="connsiteY63" fmla="*/ 2278380 h 2727960"/>
                <a:gd name="connsiteX64" fmla="*/ 777240 w 3103589"/>
                <a:gd name="connsiteY64" fmla="*/ 2331720 h 2727960"/>
                <a:gd name="connsiteX65" fmla="*/ 822960 w 3103589"/>
                <a:gd name="connsiteY65" fmla="*/ 2362200 h 2727960"/>
                <a:gd name="connsiteX66" fmla="*/ 891540 w 3103589"/>
                <a:gd name="connsiteY66" fmla="*/ 2423160 h 2727960"/>
                <a:gd name="connsiteX67" fmla="*/ 922020 w 3103589"/>
                <a:gd name="connsiteY67" fmla="*/ 2438400 h 2727960"/>
                <a:gd name="connsiteX68" fmla="*/ 975360 w 3103589"/>
                <a:gd name="connsiteY68" fmla="*/ 2468880 h 2727960"/>
                <a:gd name="connsiteX69" fmla="*/ 1051560 w 3103589"/>
                <a:gd name="connsiteY69" fmla="*/ 2506980 h 2727960"/>
                <a:gd name="connsiteX70" fmla="*/ 1112520 w 3103589"/>
                <a:gd name="connsiteY70" fmla="*/ 2545080 h 2727960"/>
                <a:gd name="connsiteX71" fmla="*/ 1135380 w 3103589"/>
                <a:gd name="connsiteY71" fmla="*/ 2552700 h 2727960"/>
                <a:gd name="connsiteX72" fmla="*/ 1158240 w 3103589"/>
                <a:gd name="connsiteY72" fmla="*/ 2567940 h 2727960"/>
                <a:gd name="connsiteX73" fmla="*/ 1219200 w 3103589"/>
                <a:gd name="connsiteY73" fmla="*/ 2583180 h 2727960"/>
                <a:gd name="connsiteX74" fmla="*/ 1242060 w 3103589"/>
                <a:gd name="connsiteY74" fmla="*/ 2606040 h 2727960"/>
                <a:gd name="connsiteX75" fmla="*/ 1287780 w 3103589"/>
                <a:gd name="connsiteY75" fmla="*/ 2613660 h 2727960"/>
                <a:gd name="connsiteX76" fmla="*/ 1363980 w 3103589"/>
                <a:gd name="connsiteY76" fmla="*/ 2621280 h 2727960"/>
                <a:gd name="connsiteX77" fmla="*/ 1455420 w 3103589"/>
                <a:gd name="connsiteY77" fmla="*/ 2644140 h 2727960"/>
                <a:gd name="connsiteX78" fmla="*/ 1562100 w 3103589"/>
                <a:gd name="connsiteY78" fmla="*/ 2651760 h 2727960"/>
                <a:gd name="connsiteX79" fmla="*/ 1645920 w 3103589"/>
                <a:gd name="connsiteY79" fmla="*/ 2659380 h 2727960"/>
                <a:gd name="connsiteX80" fmla="*/ 1699260 w 3103589"/>
                <a:gd name="connsiteY80" fmla="*/ 2674620 h 2727960"/>
                <a:gd name="connsiteX81" fmla="*/ 1752600 w 3103589"/>
                <a:gd name="connsiteY81" fmla="*/ 2682240 h 2727960"/>
                <a:gd name="connsiteX82" fmla="*/ 1874520 w 3103589"/>
                <a:gd name="connsiteY82" fmla="*/ 2697480 h 2727960"/>
                <a:gd name="connsiteX83" fmla="*/ 2080260 w 3103589"/>
                <a:gd name="connsiteY83" fmla="*/ 2727960 h 2727960"/>
                <a:gd name="connsiteX84" fmla="*/ 2438400 w 3103589"/>
                <a:gd name="connsiteY84" fmla="*/ 2712720 h 2727960"/>
                <a:gd name="connsiteX85" fmla="*/ 2689860 w 3103589"/>
                <a:gd name="connsiteY85" fmla="*/ 2697480 h 2727960"/>
                <a:gd name="connsiteX86" fmla="*/ 2712720 w 3103589"/>
                <a:gd name="connsiteY86" fmla="*/ 2689860 h 2727960"/>
                <a:gd name="connsiteX87" fmla="*/ 2735580 w 3103589"/>
                <a:gd name="connsiteY87" fmla="*/ 2667000 h 2727960"/>
                <a:gd name="connsiteX88" fmla="*/ 2781300 w 3103589"/>
                <a:gd name="connsiteY88" fmla="*/ 2636520 h 2727960"/>
                <a:gd name="connsiteX89" fmla="*/ 2804160 w 3103589"/>
                <a:gd name="connsiteY89" fmla="*/ 2613660 h 2727960"/>
                <a:gd name="connsiteX90" fmla="*/ 2849880 w 3103589"/>
                <a:gd name="connsiteY90" fmla="*/ 2575560 h 2727960"/>
                <a:gd name="connsiteX91" fmla="*/ 2887980 w 3103589"/>
                <a:gd name="connsiteY91" fmla="*/ 2529840 h 2727960"/>
                <a:gd name="connsiteX92" fmla="*/ 2941320 w 3103589"/>
                <a:gd name="connsiteY92" fmla="*/ 2491740 h 2727960"/>
                <a:gd name="connsiteX93" fmla="*/ 2956560 w 3103589"/>
                <a:gd name="connsiteY93" fmla="*/ 2468880 h 2727960"/>
                <a:gd name="connsiteX94" fmla="*/ 2979420 w 3103589"/>
                <a:gd name="connsiteY94" fmla="*/ 2453640 h 2727960"/>
                <a:gd name="connsiteX95" fmla="*/ 2987040 w 3103589"/>
                <a:gd name="connsiteY95" fmla="*/ 2430780 h 2727960"/>
                <a:gd name="connsiteX96" fmla="*/ 3002280 w 3103589"/>
                <a:gd name="connsiteY96" fmla="*/ 2407920 h 2727960"/>
                <a:gd name="connsiteX97" fmla="*/ 3025140 w 3103589"/>
                <a:gd name="connsiteY97" fmla="*/ 2377440 h 2727960"/>
                <a:gd name="connsiteX98" fmla="*/ 3055620 w 3103589"/>
                <a:gd name="connsiteY98" fmla="*/ 2324100 h 2727960"/>
                <a:gd name="connsiteX99" fmla="*/ 3070860 w 3103589"/>
                <a:gd name="connsiteY99" fmla="*/ 2278380 h 2727960"/>
                <a:gd name="connsiteX100" fmla="*/ 3078480 w 3103589"/>
                <a:gd name="connsiteY100" fmla="*/ 2255520 h 2727960"/>
                <a:gd name="connsiteX101" fmla="*/ 3093720 w 3103589"/>
                <a:gd name="connsiteY101" fmla="*/ 2209800 h 2727960"/>
                <a:gd name="connsiteX102" fmla="*/ 3093720 w 3103589"/>
                <a:gd name="connsiteY102" fmla="*/ 1897380 h 2727960"/>
                <a:gd name="connsiteX103" fmla="*/ 3078480 w 3103589"/>
                <a:gd name="connsiteY103" fmla="*/ 1798320 h 2727960"/>
                <a:gd name="connsiteX104" fmla="*/ 3070860 w 3103589"/>
                <a:gd name="connsiteY104" fmla="*/ 1767840 h 2727960"/>
                <a:gd name="connsiteX105" fmla="*/ 3048000 w 3103589"/>
                <a:gd name="connsiteY105" fmla="*/ 1744980 h 2727960"/>
                <a:gd name="connsiteX106" fmla="*/ 3032760 w 3103589"/>
                <a:gd name="connsiteY106" fmla="*/ 1722120 h 2727960"/>
                <a:gd name="connsiteX107" fmla="*/ 3002280 w 3103589"/>
                <a:gd name="connsiteY107" fmla="*/ 1645920 h 2727960"/>
                <a:gd name="connsiteX108" fmla="*/ 2994660 w 3103589"/>
                <a:gd name="connsiteY108" fmla="*/ 1623060 h 2727960"/>
                <a:gd name="connsiteX109" fmla="*/ 2979420 w 3103589"/>
                <a:gd name="connsiteY109" fmla="*/ 1592580 h 2727960"/>
                <a:gd name="connsiteX110" fmla="*/ 2964180 w 3103589"/>
                <a:gd name="connsiteY110" fmla="*/ 1546860 h 2727960"/>
                <a:gd name="connsiteX111" fmla="*/ 2956560 w 3103589"/>
                <a:gd name="connsiteY111" fmla="*/ 1524000 h 2727960"/>
                <a:gd name="connsiteX112" fmla="*/ 2948940 w 3103589"/>
                <a:gd name="connsiteY112" fmla="*/ 1478280 h 2727960"/>
                <a:gd name="connsiteX113" fmla="*/ 2933700 w 3103589"/>
                <a:gd name="connsiteY113" fmla="*/ 1447800 h 2727960"/>
                <a:gd name="connsiteX114" fmla="*/ 2926080 w 3103589"/>
                <a:gd name="connsiteY114" fmla="*/ 1402080 h 2727960"/>
                <a:gd name="connsiteX115" fmla="*/ 2903220 w 3103589"/>
                <a:gd name="connsiteY115" fmla="*/ 1333500 h 2727960"/>
                <a:gd name="connsiteX116" fmla="*/ 2895600 w 3103589"/>
                <a:gd name="connsiteY116" fmla="*/ 1310640 h 2727960"/>
                <a:gd name="connsiteX117" fmla="*/ 2887980 w 3103589"/>
                <a:gd name="connsiteY117" fmla="*/ 1287780 h 2727960"/>
                <a:gd name="connsiteX118" fmla="*/ 2880360 w 3103589"/>
                <a:gd name="connsiteY118" fmla="*/ 1211580 h 2727960"/>
                <a:gd name="connsiteX119" fmla="*/ 2865120 w 3103589"/>
                <a:gd name="connsiteY119" fmla="*/ 662940 h 2727960"/>
                <a:gd name="connsiteX120" fmla="*/ 2857500 w 3103589"/>
                <a:gd name="connsiteY120" fmla="*/ 640080 h 2727960"/>
                <a:gd name="connsiteX121" fmla="*/ 2849880 w 3103589"/>
                <a:gd name="connsiteY121" fmla="*/ 609600 h 2727960"/>
                <a:gd name="connsiteX122" fmla="*/ 2827020 w 3103589"/>
                <a:gd name="connsiteY122" fmla="*/ 586740 h 2727960"/>
                <a:gd name="connsiteX123" fmla="*/ 2781300 w 3103589"/>
                <a:gd name="connsiteY123" fmla="*/ 533400 h 2727960"/>
                <a:gd name="connsiteX124" fmla="*/ 2758440 w 3103589"/>
                <a:gd name="connsiteY124" fmla="*/ 518160 h 2727960"/>
                <a:gd name="connsiteX125" fmla="*/ 2735580 w 3103589"/>
                <a:gd name="connsiteY125" fmla="*/ 495300 h 2727960"/>
                <a:gd name="connsiteX126" fmla="*/ 2712720 w 3103589"/>
                <a:gd name="connsiteY126" fmla="*/ 487680 h 2727960"/>
                <a:gd name="connsiteX127" fmla="*/ 2667000 w 3103589"/>
                <a:gd name="connsiteY127" fmla="*/ 449580 h 2727960"/>
                <a:gd name="connsiteX128" fmla="*/ 2644140 w 3103589"/>
                <a:gd name="connsiteY128" fmla="*/ 441960 h 2727960"/>
                <a:gd name="connsiteX129" fmla="*/ 2598420 w 3103589"/>
                <a:gd name="connsiteY129" fmla="*/ 403860 h 2727960"/>
                <a:gd name="connsiteX130" fmla="*/ 2552700 w 3103589"/>
                <a:gd name="connsiteY130" fmla="*/ 365760 h 2727960"/>
                <a:gd name="connsiteX131" fmla="*/ 2522220 w 3103589"/>
                <a:gd name="connsiteY131" fmla="*/ 358140 h 2727960"/>
                <a:gd name="connsiteX132" fmla="*/ 2476500 w 3103589"/>
                <a:gd name="connsiteY132" fmla="*/ 327660 h 2727960"/>
                <a:gd name="connsiteX133" fmla="*/ 2430780 w 3103589"/>
                <a:gd name="connsiteY133" fmla="*/ 297180 h 2727960"/>
                <a:gd name="connsiteX134" fmla="*/ 2369820 w 3103589"/>
                <a:gd name="connsiteY134" fmla="*/ 274320 h 2727960"/>
                <a:gd name="connsiteX135" fmla="*/ 2324100 w 3103589"/>
                <a:gd name="connsiteY135" fmla="*/ 259080 h 2727960"/>
                <a:gd name="connsiteX136" fmla="*/ 2286000 w 3103589"/>
                <a:gd name="connsiteY136" fmla="*/ 243840 h 2727960"/>
                <a:gd name="connsiteX137" fmla="*/ 2263140 w 3103589"/>
                <a:gd name="connsiteY137" fmla="*/ 236220 h 2727960"/>
                <a:gd name="connsiteX138" fmla="*/ 2225040 w 3103589"/>
                <a:gd name="connsiteY138" fmla="*/ 220980 h 2727960"/>
                <a:gd name="connsiteX139" fmla="*/ 2164080 w 3103589"/>
                <a:gd name="connsiteY139" fmla="*/ 213360 h 2727960"/>
                <a:gd name="connsiteX140" fmla="*/ 2141220 w 3103589"/>
                <a:gd name="connsiteY140" fmla="*/ 198120 h 2727960"/>
                <a:gd name="connsiteX141" fmla="*/ 2110740 w 3103589"/>
                <a:gd name="connsiteY141" fmla="*/ 190500 h 2727960"/>
                <a:gd name="connsiteX142" fmla="*/ 2057400 w 3103589"/>
                <a:gd name="connsiteY142" fmla="*/ 175260 h 2727960"/>
                <a:gd name="connsiteX143" fmla="*/ 1996440 w 3103589"/>
                <a:gd name="connsiteY143" fmla="*/ 160020 h 2727960"/>
                <a:gd name="connsiteX144" fmla="*/ 1973580 w 3103589"/>
                <a:gd name="connsiteY144" fmla="*/ 152400 h 2727960"/>
                <a:gd name="connsiteX145" fmla="*/ 1905000 w 3103589"/>
                <a:gd name="connsiteY145" fmla="*/ 137160 h 2727960"/>
                <a:gd name="connsiteX146" fmla="*/ 1874520 w 3103589"/>
                <a:gd name="connsiteY146" fmla="*/ 121920 h 2727960"/>
                <a:gd name="connsiteX147" fmla="*/ 1805940 w 3103589"/>
                <a:gd name="connsiteY147" fmla="*/ 106680 h 2727960"/>
                <a:gd name="connsiteX148" fmla="*/ 1783080 w 3103589"/>
                <a:gd name="connsiteY148" fmla="*/ 99060 h 2727960"/>
                <a:gd name="connsiteX149" fmla="*/ 1744980 w 3103589"/>
                <a:gd name="connsiteY149" fmla="*/ 91440 h 2727960"/>
                <a:gd name="connsiteX150" fmla="*/ 1714500 w 3103589"/>
                <a:gd name="connsiteY150" fmla="*/ 76200 h 2727960"/>
                <a:gd name="connsiteX151" fmla="*/ 1684020 w 3103589"/>
                <a:gd name="connsiteY151" fmla="*/ 68580 h 2727960"/>
                <a:gd name="connsiteX152" fmla="*/ 1638300 w 3103589"/>
                <a:gd name="connsiteY152" fmla="*/ 53340 h 2727960"/>
                <a:gd name="connsiteX153" fmla="*/ 1615440 w 3103589"/>
                <a:gd name="connsiteY153" fmla="*/ 45720 h 2727960"/>
                <a:gd name="connsiteX154" fmla="*/ 1592580 w 3103589"/>
                <a:gd name="connsiteY154" fmla="*/ 30480 h 272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103589" h="2727960">
                  <a:moveTo>
                    <a:pt x="1714500" y="45720"/>
                  </a:moveTo>
                  <a:cubicBezTo>
                    <a:pt x="1701800" y="43180"/>
                    <a:pt x="1689201" y="40069"/>
                    <a:pt x="1676400" y="38100"/>
                  </a:cubicBezTo>
                  <a:cubicBezTo>
                    <a:pt x="1659209" y="35455"/>
                    <a:pt x="1581694" y="27059"/>
                    <a:pt x="1562100" y="22860"/>
                  </a:cubicBezTo>
                  <a:cubicBezTo>
                    <a:pt x="1544019" y="18985"/>
                    <a:pt x="1527120" y="9823"/>
                    <a:pt x="1508760" y="7620"/>
                  </a:cubicBezTo>
                  <a:cubicBezTo>
                    <a:pt x="1463296" y="2164"/>
                    <a:pt x="1417320" y="2540"/>
                    <a:pt x="1371600" y="0"/>
                  </a:cubicBezTo>
                  <a:lnTo>
                    <a:pt x="662940" y="7620"/>
                  </a:lnTo>
                  <a:cubicBezTo>
                    <a:pt x="642350" y="8020"/>
                    <a:pt x="560309" y="17968"/>
                    <a:pt x="533400" y="22860"/>
                  </a:cubicBezTo>
                  <a:cubicBezTo>
                    <a:pt x="523096" y="24733"/>
                    <a:pt x="513143" y="28208"/>
                    <a:pt x="502920" y="30480"/>
                  </a:cubicBezTo>
                  <a:cubicBezTo>
                    <a:pt x="490277" y="33290"/>
                    <a:pt x="477520" y="35560"/>
                    <a:pt x="464820" y="38100"/>
                  </a:cubicBezTo>
                  <a:cubicBezTo>
                    <a:pt x="446187" y="47416"/>
                    <a:pt x="427636" y="55117"/>
                    <a:pt x="411480" y="68580"/>
                  </a:cubicBezTo>
                  <a:cubicBezTo>
                    <a:pt x="403201" y="75479"/>
                    <a:pt x="397126" y="84824"/>
                    <a:pt x="388620" y="91440"/>
                  </a:cubicBezTo>
                  <a:cubicBezTo>
                    <a:pt x="374162" y="102685"/>
                    <a:pt x="358140" y="111760"/>
                    <a:pt x="342900" y="121920"/>
                  </a:cubicBezTo>
                  <a:cubicBezTo>
                    <a:pt x="335280" y="127000"/>
                    <a:pt x="326516" y="130684"/>
                    <a:pt x="320040" y="137160"/>
                  </a:cubicBezTo>
                  <a:cubicBezTo>
                    <a:pt x="312420" y="144780"/>
                    <a:pt x="305459" y="153121"/>
                    <a:pt x="297180" y="160020"/>
                  </a:cubicBezTo>
                  <a:cubicBezTo>
                    <a:pt x="290145" y="165883"/>
                    <a:pt x="281165" y="169176"/>
                    <a:pt x="274320" y="175260"/>
                  </a:cubicBezTo>
                  <a:cubicBezTo>
                    <a:pt x="258211" y="189579"/>
                    <a:pt x="243840" y="205740"/>
                    <a:pt x="228600" y="220980"/>
                  </a:cubicBezTo>
                  <a:cubicBezTo>
                    <a:pt x="220980" y="228600"/>
                    <a:pt x="214361" y="237374"/>
                    <a:pt x="205740" y="243840"/>
                  </a:cubicBezTo>
                  <a:cubicBezTo>
                    <a:pt x="186652" y="258156"/>
                    <a:pt x="167259" y="270456"/>
                    <a:pt x="152400" y="289560"/>
                  </a:cubicBezTo>
                  <a:cubicBezTo>
                    <a:pt x="141155" y="304018"/>
                    <a:pt x="121920" y="335280"/>
                    <a:pt x="121920" y="335280"/>
                  </a:cubicBezTo>
                  <a:cubicBezTo>
                    <a:pt x="98099" y="430565"/>
                    <a:pt x="128544" y="312098"/>
                    <a:pt x="106680" y="388620"/>
                  </a:cubicBezTo>
                  <a:cubicBezTo>
                    <a:pt x="103803" y="398690"/>
                    <a:pt x="103185" y="409474"/>
                    <a:pt x="99060" y="419100"/>
                  </a:cubicBezTo>
                  <a:cubicBezTo>
                    <a:pt x="95452" y="427518"/>
                    <a:pt x="87916" y="433769"/>
                    <a:pt x="83820" y="441960"/>
                  </a:cubicBezTo>
                  <a:cubicBezTo>
                    <a:pt x="80228" y="449144"/>
                    <a:pt x="78407" y="457097"/>
                    <a:pt x="76200" y="464820"/>
                  </a:cubicBezTo>
                  <a:cubicBezTo>
                    <a:pt x="72945" y="476213"/>
                    <a:pt x="67050" y="505980"/>
                    <a:pt x="60960" y="518160"/>
                  </a:cubicBezTo>
                  <a:cubicBezTo>
                    <a:pt x="56864" y="526351"/>
                    <a:pt x="50800" y="533400"/>
                    <a:pt x="45720" y="541020"/>
                  </a:cubicBezTo>
                  <a:cubicBezTo>
                    <a:pt x="43180" y="551180"/>
                    <a:pt x="40977" y="561430"/>
                    <a:pt x="38100" y="571500"/>
                  </a:cubicBezTo>
                  <a:cubicBezTo>
                    <a:pt x="25372" y="616050"/>
                    <a:pt x="34771" y="571242"/>
                    <a:pt x="22860" y="624840"/>
                  </a:cubicBezTo>
                  <a:cubicBezTo>
                    <a:pt x="20050" y="637483"/>
                    <a:pt x="18648" y="650445"/>
                    <a:pt x="15240" y="662940"/>
                  </a:cubicBezTo>
                  <a:cubicBezTo>
                    <a:pt x="11013" y="678438"/>
                    <a:pt x="0" y="708660"/>
                    <a:pt x="0" y="708660"/>
                  </a:cubicBezTo>
                  <a:cubicBezTo>
                    <a:pt x="2540" y="759460"/>
                    <a:pt x="3564" y="810359"/>
                    <a:pt x="7620" y="861060"/>
                  </a:cubicBezTo>
                  <a:cubicBezTo>
                    <a:pt x="9056" y="879015"/>
                    <a:pt x="18760" y="911189"/>
                    <a:pt x="22860" y="929640"/>
                  </a:cubicBezTo>
                  <a:cubicBezTo>
                    <a:pt x="25670" y="942283"/>
                    <a:pt x="26384" y="955453"/>
                    <a:pt x="30480" y="967740"/>
                  </a:cubicBezTo>
                  <a:cubicBezTo>
                    <a:pt x="34072" y="978516"/>
                    <a:pt x="40640" y="988060"/>
                    <a:pt x="45720" y="998220"/>
                  </a:cubicBezTo>
                  <a:cubicBezTo>
                    <a:pt x="48260" y="1010920"/>
                    <a:pt x="50530" y="1023677"/>
                    <a:pt x="53340" y="1036320"/>
                  </a:cubicBezTo>
                  <a:cubicBezTo>
                    <a:pt x="55612" y="1046543"/>
                    <a:pt x="58906" y="1056531"/>
                    <a:pt x="60960" y="1066800"/>
                  </a:cubicBezTo>
                  <a:cubicBezTo>
                    <a:pt x="62183" y="1072914"/>
                    <a:pt x="72697" y="1141280"/>
                    <a:pt x="76200" y="1150620"/>
                  </a:cubicBezTo>
                  <a:cubicBezTo>
                    <a:pt x="79416" y="1159195"/>
                    <a:pt x="86360" y="1165860"/>
                    <a:pt x="91440" y="1173480"/>
                  </a:cubicBezTo>
                  <a:cubicBezTo>
                    <a:pt x="93980" y="1186180"/>
                    <a:pt x="95919" y="1199015"/>
                    <a:pt x="99060" y="1211580"/>
                  </a:cubicBezTo>
                  <a:cubicBezTo>
                    <a:pt x="101008" y="1219372"/>
                    <a:pt x="104732" y="1226648"/>
                    <a:pt x="106680" y="1234440"/>
                  </a:cubicBezTo>
                  <a:cubicBezTo>
                    <a:pt x="109821" y="1247005"/>
                    <a:pt x="110892" y="1260045"/>
                    <a:pt x="114300" y="1272540"/>
                  </a:cubicBezTo>
                  <a:cubicBezTo>
                    <a:pt x="118527" y="1288038"/>
                    <a:pt x="124460" y="1303020"/>
                    <a:pt x="129540" y="1318260"/>
                  </a:cubicBezTo>
                  <a:cubicBezTo>
                    <a:pt x="132080" y="1325880"/>
                    <a:pt x="135585" y="1333244"/>
                    <a:pt x="137160" y="1341120"/>
                  </a:cubicBezTo>
                  <a:cubicBezTo>
                    <a:pt x="146576" y="1388200"/>
                    <a:pt x="137596" y="1368444"/>
                    <a:pt x="160020" y="1402080"/>
                  </a:cubicBezTo>
                  <a:cubicBezTo>
                    <a:pt x="165100" y="1427480"/>
                    <a:pt x="167069" y="1453706"/>
                    <a:pt x="175260" y="1478280"/>
                  </a:cubicBezTo>
                  <a:cubicBezTo>
                    <a:pt x="177800" y="1485900"/>
                    <a:pt x="180060" y="1493619"/>
                    <a:pt x="182880" y="1501140"/>
                  </a:cubicBezTo>
                  <a:cubicBezTo>
                    <a:pt x="187683" y="1513947"/>
                    <a:pt x="194190" y="1526139"/>
                    <a:pt x="198120" y="1539240"/>
                  </a:cubicBezTo>
                  <a:cubicBezTo>
                    <a:pt x="205010" y="1562208"/>
                    <a:pt x="210422" y="1622463"/>
                    <a:pt x="220980" y="1638300"/>
                  </a:cubicBezTo>
                  <a:cubicBezTo>
                    <a:pt x="264656" y="1703814"/>
                    <a:pt x="212292" y="1620924"/>
                    <a:pt x="243840" y="1684020"/>
                  </a:cubicBezTo>
                  <a:cubicBezTo>
                    <a:pt x="247936" y="1692211"/>
                    <a:pt x="254000" y="1699260"/>
                    <a:pt x="259080" y="1706880"/>
                  </a:cubicBezTo>
                  <a:cubicBezTo>
                    <a:pt x="276667" y="1777227"/>
                    <a:pt x="251728" y="1699689"/>
                    <a:pt x="289560" y="1760220"/>
                  </a:cubicBezTo>
                  <a:cubicBezTo>
                    <a:pt x="337666" y="1837189"/>
                    <a:pt x="272388" y="1765908"/>
                    <a:pt x="327660" y="1821180"/>
                  </a:cubicBezTo>
                  <a:cubicBezTo>
                    <a:pt x="342631" y="1866092"/>
                    <a:pt x="325188" y="1821798"/>
                    <a:pt x="358140" y="1874520"/>
                  </a:cubicBezTo>
                  <a:cubicBezTo>
                    <a:pt x="364160" y="1884153"/>
                    <a:pt x="366778" y="1895757"/>
                    <a:pt x="373380" y="1905000"/>
                  </a:cubicBezTo>
                  <a:cubicBezTo>
                    <a:pt x="379644" y="1913769"/>
                    <a:pt x="389976" y="1919091"/>
                    <a:pt x="396240" y="1927860"/>
                  </a:cubicBezTo>
                  <a:cubicBezTo>
                    <a:pt x="402842" y="1937103"/>
                    <a:pt x="405460" y="1948707"/>
                    <a:pt x="411480" y="1958340"/>
                  </a:cubicBezTo>
                  <a:cubicBezTo>
                    <a:pt x="418211" y="1969110"/>
                    <a:pt x="427609" y="1978050"/>
                    <a:pt x="434340" y="1988820"/>
                  </a:cubicBezTo>
                  <a:cubicBezTo>
                    <a:pt x="440360" y="1998453"/>
                    <a:pt x="442978" y="2010057"/>
                    <a:pt x="449580" y="2019300"/>
                  </a:cubicBezTo>
                  <a:cubicBezTo>
                    <a:pt x="455844" y="2028069"/>
                    <a:pt x="465541" y="2033881"/>
                    <a:pt x="472440" y="2042160"/>
                  </a:cubicBezTo>
                  <a:cubicBezTo>
                    <a:pt x="478303" y="2049195"/>
                    <a:pt x="481596" y="2058175"/>
                    <a:pt x="487680" y="2065020"/>
                  </a:cubicBezTo>
                  <a:cubicBezTo>
                    <a:pt x="497686" y="2076277"/>
                    <a:pt x="533394" y="2116180"/>
                    <a:pt x="556260" y="2125980"/>
                  </a:cubicBezTo>
                  <a:cubicBezTo>
                    <a:pt x="565886" y="2130105"/>
                    <a:pt x="576580" y="2131060"/>
                    <a:pt x="586740" y="2133600"/>
                  </a:cubicBezTo>
                  <a:lnTo>
                    <a:pt x="640080" y="2186940"/>
                  </a:lnTo>
                  <a:cubicBezTo>
                    <a:pt x="647700" y="2194560"/>
                    <a:pt x="656962" y="2200834"/>
                    <a:pt x="662940" y="2209800"/>
                  </a:cubicBezTo>
                  <a:cubicBezTo>
                    <a:pt x="690135" y="2250593"/>
                    <a:pt x="671704" y="2226184"/>
                    <a:pt x="723900" y="2278380"/>
                  </a:cubicBezTo>
                  <a:lnTo>
                    <a:pt x="777240" y="2331720"/>
                  </a:lnTo>
                  <a:cubicBezTo>
                    <a:pt x="792480" y="2341880"/>
                    <a:pt x="810008" y="2349248"/>
                    <a:pt x="822960" y="2362200"/>
                  </a:cubicBezTo>
                  <a:cubicBezTo>
                    <a:pt x="853822" y="2393062"/>
                    <a:pt x="859812" y="2405030"/>
                    <a:pt x="891540" y="2423160"/>
                  </a:cubicBezTo>
                  <a:cubicBezTo>
                    <a:pt x="901403" y="2428796"/>
                    <a:pt x="912777" y="2431798"/>
                    <a:pt x="922020" y="2438400"/>
                  </a:cubicBezTo>
                  <a:cubicBezTo>
                    <a:pt x="970910" y="2473322"/>
                    <a:pt x="916325" y="2454121"/>
                    <a:pt x="975360" y="2468880"/>
                  </a:cubicBezTo>
                  <a:cubicBezTo>
                    <a:pt x="1029794" y="2505169"/>
                    <a:pt x="1003311" y="2494918"/>
                    <a:pt x="1051560" y="2506980"/>
                  </a:cubicBezTo>
                  <a:cubicBezTo>
                    <a:pt x="1071880" y="2519680"/>
                    <a:pt x="1089787" y="2537502"/>
                    <a:pt x="1112520" y="2545080"/>
                  </a:cubicBezTo>
                  <a:cubicBezTo>
                    <a:pt x="1120140" y="2547620"/>
                    <a:pt x="1128196" y="2549108"/>
                    <a:pt x="1135380" y="2552700"/>
                  </a:cubicBezTo>
                  <a:cubicBezTo>
                    <a:pt x="1143571" y="2556796"/>
                    <a:pt x="1149633" y="2564810"/>
                    <a:pt x="1158240" y="2567940"/>
                  </a:cubicBezTo>
                  <a:cubicBezTo>
                    <a:pt x="1177924" y="2575098"/>
                    <a:pt x="1219200" y="2583180"/>
                    <a:pt x="1219200" y="2583180"/>
                  </a:cubicBezTo>
                  <a:cubicBezTo>
                    <a:pt x="1226820" y="2590800"/>
                    <a:pt x="1232212" y="2601663"/>
                    <a:pt x="1242060" y="2606040"/>
                  </a:cubicBezTo>
                  <a:cubicBezTo>
                    <a:pt x="1256179" y="2612315"/>
                    <a:pt x="1272449" y="2611744"/>
                    <a:pt x="1287780" y="2613660"/>
                  </a:cubicBezTo>
                  <a:cubicBezTo>
                    <a:pt x="1313110" y="2616826"/>
                    <a:pt x="1338580" y="2618740"/>
                    <a:pt x="1363980" y="2621280"/>
                  </a:cubicBezTo>
                  <a:cubicBezTo>
                    <a:pt x="1404689" y="2648419"/>
                    <a:pt x="1380975" y="2637666"/>
                    <a:pt x="1455420" y="2644140"/>
                  </a:cubicBezTo>
                  <a:cubicBezTo>
                    <a:pt x="1490937" y="2647228"/>
                    <a:pt x="1526563" y="2648917"/>
                    <a:pt x="1562100" y="2651760"/>
                  </a:cubicBezTo>
                  <a:cubicBezTo>
                    <a:pt x="1590066" y="2653997"/>
                    <a:pt x="1617980" y="2656840"/>
                    <a:pt x="1645920" y="2659380"/>
                  </a:cubicBezTo>
                  <a:cubicBezTo>
                    <a:pt x="1663700" y="2664460"/>
                    <a:pt x="1681179" y="2670745"/>
                    <a:pt x="1699260" y="2674620"/>
                  </a:cubicBezTo>
                  <a:cubicBezTo>
                    <a:pt x="1716822" y="2678383"/>
                    <a:pt x="1734778" y="2680012"/>
                    <a:pt x="1752600" y="2682240"/>
                  </a:cubicBezTo>
                  <a:cubicBezTo>
                    <a:pt x="1812145" y="2689683"/>
                    <a:pt x="1819405" y="2688294"/>
                    <a:pt x="1874520" y="2697480"/>
                  </a:cubicBezTo>
                  <a:cubicBezTo>
                    <a:pt x="2051945" y="2727051"/>
                    <a:pt x="1947188" y="2714653"/>
                    <a:pt x="2080260" y="2727960"/>
                  </a:cubicBezTo>
                  <a:lnTo>
                    <a:pt x="2438400" y="2712720"/>
                  </a:lnTo>
                  <a:cubicBezTo>
                    <a:pt x="2528181" y="2709129"/>
                    <a:pt x="2606823" y="2718239"/>
                    <a:pt x="2689860" y="2697480"/>
                  </a:cubicBezTo>
                  <a:cubicBezTo>
                    <a:pt x="2697652" y="2695532"/>
                    <a:pt x="2705100" y="2692400"/>
                    <a:pt x="2712720" y="2689860"/>
                  </a:cubicBezTo>
                  <a:cubicBezTo>
                    <a:pt x="2720340" y="2682240"/>
                    <a:pt x="2727074" y="2673616"/>
                    <a:pt x="2735580" y="2667000"/>
                  </a:cubicBezTo>
                  <a:cubicBezTo>
                    <a:pt x="2750038" y="2655755"/>
                    <a:pt x="2768348" y="2649472"/>
                    <a:pt x="2781300" y="2636520"/>
                  </a:cubicBezTo>
                  <a:cubicBezTo>
                    <a:pt x="2788920" y="2628900"/>
                    <a:pt x="2795881" y="2620559"/>
                    <a:pt x="2804160" y="2613660"/>
                  </a:cubicBezTo>
                  <a:cubicBezTo>
                    <a:pt x="2867813" y="2560616"/>
                    <a:pt x="2783094" y="2642346"/>
                    <a:pt x="2849880" y="2575560"/>
                  </a:cubicBezTo>
                  <a:cubicBezTo>
                    <a:pt x="2862683" y="2537151"/>
                    <a:pt x="2849229" y="2563055"/>
                    <a:pt x="2887980" y="2529840"/>
                  </a:cubicBezTo>
                  <a:cubicBezTo>
                    <a:pt x="2931229" y="2492769"/>
                    <a:pt x="2888176" y="2518312"/>
                    <a:pt x="2941320" y="2491740"/>
                  </a:cubicBezTo>
                  <a:cubicBezTo>
                    <a:pt x="2946400" y="2484120"/>
                    <a:pt x="2950084" y="2475356"/>
                    <a:pt x="2956560" y="2468880"/>
                  </a:cubicBezTo>
                  <a:cubicBezTo>
                    <a:pt x="2963036" y="2462404"/>
                    <a:pt x="2973699" y="2460791"/>
                    <a:pt x="2979420" y="2453640"/>
                  </a:cubicBezTo>
                  <a:cubicBezTo>
                    <a:pt x="2984438" y="2447368"/>
                    <a:pt x="2983448" y="2437964"/>
                    <a:pt x="2987040" y="2430780"/>
                  </a:cubicBezTo>
                  <a:cubicBezTo>
                    <a:pt x="2991136" y="2422589"/>
                    <a:pt x="2996957" y="2415372"/>
                    <a:pt x="3002280" y="2407920"/>
                  </a:cubicBezTo>
                  <a:cubicBezTo>
                    <a:pt x="3009662" y="2397586"/>
                    <a:pt x="3017758" y="2387774"/>
                    <a:pt x="3025140" y="2377440"/>
                  </a:cubicBezTo>
                  <a:cubicBezTo>
                    <a:pt x="3037637" y="2359944"/>
                    <a:pt x="3047502" y="2344394"/>
                    <a:pt x="3055620" y="2324100"/>
                  </a:cubicBezTo>
                  <a:cubicBezTo>
                    <a:pt x="3061586" y="2309185"/>
                    <a:pt x="3065780" y="2293620"/>
                    <a:pt x="3070860" y="2278380"/>
                  </a:cubicBezTo>
                  <a:lnTo>
                    <a:pt x="3078480" y="2255520"/>
                  </a:lnTo>
                  <a:lnTo>
                    <a:pt x="3093720" y="2209800"/>
                  </a:lnTo>
                  <a:cubicBezTo>
                    <a:pt x="3108047" y="2066530"/>
                    <a:pt x="3105657" y="2124177"/>
                    <a:pt x="3093720" y="1897380"/>
                  </a:cubicBezTo>
                  <a:cubicBezTo>
                    <a:pt x="3093197" y="1887446"/>
                    <a:pt x="3081068" y="1811259"/>
                    <a:pt x="3078480" y="1798320"/>
                  </a:cubicBezTo>
                  <a:cubicBezTo>
                    <a:pt x="3076426" y="1788051"/>
                    <a:pt x="3076056" y="1776933"/>
                    <a:pt x="3070860" y="1767840"/>
                  </a:cubicBezTo>
                  <a:cubicBezTo>
                    <a:pt x="3065513" y="1758484"/>
                    <a:pt x="3054899" y="1753259"/>
                    <a:pt x="3048000" y="1744980"/>
                  </a:cubicBezTo>
                  <a:cubicBezTo>
                    <a:pt x="3042137" y="1737945"/>
                    <a:pt x="3037304" y="1730071"/>
                    <a:pt x="3032760" y="1722120"/>
                  </a:cubicBezTo>
                  <a:cubicBezTo>
                    <a:pt x="3014821" y="1690726"/>
                    <a:pt x="3014770" y="1683389"/>
                    <a:pt x="3002280" y="1645920"/>
                  </a:cubicBezTo>
                  <a:cubicBezTo>
                    <a:pt x="2999740" y="1638300"/>
                    <a:pt x="2998252" y="1630244"/>
                    <a:pt x="2994660" y="1623060"/>
                  </a:cubicBezTo>
                  <a:cubicBezTo>
                    <a:pt x="2989580" y="1612900"/>
                    <a:pt x="2983639" y="1603127"/>
                    <a:pt x="2979420" y="1592580"/>
                  </a:cubicBezTo>
                  <a:cubicBezTo>
                    <a:pt x="2973454" y="1577665"/>
                    <a:pt x="2969260" y="1562100"/>
                    <a:pt x="2964180" y="1546860"/>
                  </a:cubicBezTo>
                  <a:cubicBezTo>
                    <a:pt x="2961640" y="1539240"/>
                    <a:pt x="2957880" y="1531923"/>
                    <a:pt x="2956560" y="1524000"/>
                  </a:cubicBezTo>
                  <a:cubicBezTo>
                    <a:pt x="2954020" y="1508760"/>
                    <a:pt x="2953380" y="1493079"/>
                    <a:pt x="2948940" y="1478280"/>
                  </a:cubicBezTo>
                  <a:cubicBezTo>
                    <a:pt x="2945676" y="1467400"/>
                    <a:pt x="2938780" y="1457960"/>
                    <a:pt x="2933700" y="1447800"/>
                  </a:cubicBezTo>
                  <a:cubicBezTo>
                    <a:pt x="2931160" y="1432560"/>
                    <a:pt x="2929827" y="1417069"/>
                    <a:pt x="2926080" y="1402080"/>
                  </a:cubicBezTo>
                  <a:lnTo>
                    <a:pt x="2903220" y="1333500"/>
                  </a:lnTo>
                  <a:lnTo>
                    <a:pt x="2895600" y="1310640"/>
                  </a:lnTo>
                  <a:lnTo>
                    <a:pt x="2887980" y="1287780"/>
                  </a:lnTo>
                  <a:cubicBezTo>
                    <a:pt x="2885440" y="1262380"/>
                    <a:pt x="2881293" y="1237090"/>
                    <a:pt x="2880360" y="1211580"/>
                  </a:cubicBezTo>
                  <a:cubicBezTo>
                    <a:pt x="2873671" y="1028752"/>
                    <a:pt x="2872432" y="845744"/>
                    <a:pt x="2865120" y="662940"/>
                  </a:cubicBezTo>
                  <a:cubicBezTo>
                    <a:pt x="2864799" y="654914"/>
                    <a:pt x="2859707" y="647803"/>
                    <a:pt x="2857500" y="640080"/>
                  </a:cubicBezTo>
                  <a:cubicBezTo>
                    <a:pt x="2854623" y="630010"/>
                    <a:pt x="2855076" y="618693"/>
                    <a:pt x="2849880" y="609600"/>
                  </a:cubicBezTo>
                  <a:cubicBezTo>
                    <a:pt x="2844533" y="600244"/>
                    <a:pt x="2834033" y="594922"/>
                    <a:pt x="2827020" y="586740"/>
                  </a:cubicBezTo>
                  <a:cubicBezTo>
                    <a:pt x="2801793" y="557309"/>
                    <a:pt x="2809662" y="557035"/>
                    <a:pt x="2781300" y="533400"/>
                  </a:cubicBezTo>
                  <a:cubicBezTo>
                    <a:pt x="2774265" y="527537"/>
                    <a:pt x="2765475" y="524023"/>
                    <a:pt x="2758440" y="518160"/>
                  </a:cubicBezTo>
                  <a:cubicBezTo>
                    <a:pt x="2750161" y="511261"/>
                    <a:pt x="2744546" y="501278"/>
                    <a:pt x="2735580" y="495300"/>
                  </a:cubicBezTo>
                  <a:cubicBezTo>
                    <a:pt x="2728897" y="490845"/>
                    <a:pt x="2719904" y="491272"/>
                    <a:pt x="2712720" y="487680"/>
                  </a:cubicBezTo>
                  <a:cubicBezTo>
                    <a:pt x="2662859" y="462749"/>
                    <a:pt x="2717557" y="483285"/>
                    <a:pt x="2667000" y="449580"/>
                  </a:cubicBezTo>
                  <a:cubicBezTo>
                    <a:pt x="2660317" y="445125"/>
                    <a:pt x="2651760" y="444500"/>
                    <a:pt x="2644140" y="441960"/>
                  </a:cubicBezTo>
                  <a:cubicBezTo>
                    <a:pt x="2577354" y="375174"/>
                    <a:pt x="2662073" y="456904"/>
                    <a:pt x="2598420" y="403860"/>
                  </a:cubicBezTo>
                  <a:cubicBezTo>
                    <a:pt x="2579034" y="387705"/>
                    <a:pt x="2576071" y="375776"/>
                    <a:pt x="2552700" y="365760"/>
                  </a:cubicBezTo>
                  <a:cubicBezTo>
                    <a:pt x="2543074" y="361635"/>
                    <a:pt x="2532380" y="360680"/>
                    <a:pt x="2522220" y="358140"/>
                  </a:cubicBezTo>
                  <a:cubicBezTo>
                    <a:pt x="2471487" y="307407"/>
                    <a:pt x="2526125" y="355229"/>
                    <a:pt x="2476500" y="327660"/>
                  </a:cubicBezTo>
                  <a:cubicBezTo>
                    <a:pt x="2460489" y="318765"/>
                    <a:pt x="2448156" y="302972"/>
                    <a:pt x="2430780" y="297180"/>
                  </a:cubicBezTo>
                  <a:cubicBezTo>
                    <a:pt x="2362841" y="274534"/>
                    <a:pt x="2470047" y="310766"/>
                    <a:pt x="2369820" y="274320"/>
                  </a:cubicBezTo>
                  <a:cubicBezTo>
                    <a:pt x="2354723" y="268830"/>
                    <a:pt x="2339015" y="265046"/>
                    <a:pt x="2324100" y="259080"/>
                  </a:cubicBezTo>
                  <a:cubicBezTo>
                    <a:pt x="2311400" y="254000"/>
                    <a:pt x="2298807" y="248643"/>
                    <a:pt x="2286000" y="243840"/>
                  </a:cubicBezTo>
                  <a:cubicBezTo>
                    <a:pt x="2278479" y="241020"/>
                    <a:pt x="2270661" y="239040"/>
                    <a:pt x="2263140" y="236220"/>
                  </a:cubicBezTo>
                  <a:cubicBezTo>
                    <a:pt x="2250333" y="231417"/>
                    <a:pt x="2238368" y="224056"/>
                    <a:pt x="2225040" y="220980"/>
                  </a:cubicBezTo>
                  <a:cubicBezTo>
                    <a:pt x="2205086" y="216375"/>
                    <a:pt x="2184400" y="215900"/>
                    <a:pt x="2164080" y="213360"/>
                  </a:cubicBezTo>
                  <a:cubicBezTo>
                    <a:pt x="2156460" y="208280"/>
                    <a:pt x="2149638" y="201728"/>
                    <a:pt x="2141220" y="198120"/>
                  </a:cubicBezTo>
                  <a:cubicBezTo>
                    <a:pt x="2131594" y="193995"/>
                    <a:pt x="2120844" y="193256"/>
                    <a:pt x="2110740" y="190500"/>
                  </a:cubicBezTo>
                  <a:cubicBezTo>
                    <a:pt x="2092900" y="185635"/>
                    <a:pt x="2075267" y="180025"/>
                    <a:pt x="2057400" y="175260"/>
                  </a:cubicBezTo>
                  <a:cubicBezTo>
                    <a:pt x="2037162" y="169863"/>
                    <a:pt x="2016647" y="165531"/>
                    <a:pt x="1996440" y="160020"/>
                  </a:cubicBezTo>
                  <a:cubicBezTo>
                    <a:pt x="1988691" y="157907"/>
                    <a:pt x="1981372" y="154348"/>
                    <a:pt x="1973580" y="152400"/>
                  </a:cubicBezTo>
                  <a:cubicBezTo>
                    <a:pt x="1959096" y="148779"/>
                    <a:pt x="1920645" y="143027"/>
                    <a:pt x="1905000" y="137160"/>
                  </a:cubicBezTo>
                  <a:cubicBezTo>
                    <a:pt x="1894364" y="133172"/>
                    <a:pt x="1885156" y="125908"/>
                    <a:pt x="1874520" y="121920"/>
                  </a:cubicBezTo>
                  <a:cubicBezTo>
                    <a:pt x="1858875" y="116053"/>
                    <a:pt x="1820424" y="110301"/>
                    <a:pt x="1805940" y="106680"/>
                  </a:cubicBezTo>
                  <a:cubicBezTo>
                    <a:pt x="1798148" y="104732"/>
                    <a:pt x="1790872" y="101008"/>
                    <a:pt x="1783080" y="99060"/>
                  </a:cubicBezTo>
                  <a:cubicBezTo>
                    <a:pt x="1770515" y="95919"/>
                    <a:pt x="1757680" y="93980"/>
                    <a:pt x="1744980" y="91440"/>
                  </a:cubicBezTo>
                  <a:cubicBezTo>
                    <a:pt x="1734820" y="86360"/>
                    <a:pt x="1725136" y="80188"/>
                    <a:pt x="1714500" y="76200"/>
                  </a:cubicBezTo>
                  <a:cubicBezTo>
                    <a:pt x="1704694" y="72523"/>
                    <a:pt x="1694051" y="71589"/>
                    <a:pt x="1684020" y="68580"/>
                  </a:cubicBezTo>
                  <a:cubicBezTo>
                    <a:pt x="1668633" y="63964"/>
                    <a:pt x="1653540" y="58420"/>
                    <a:pt x="1638300" y="53340"/>
                  </a:cubicBezTo>
                  <a:cubicBezTo>
                    <a:pt x="1630680" y="50800"/>
                    <a:pt x="1622123" y="50175"/>
                    <a:pt x="1615440" y="45720"/>
                  </a:cubicBezTo>
                  <a:lnTo>
                    <a:pt x="1592580" y="30480"/>
                  </a:lnTo>
                </a:path>
              </a:pathLst>
            </a:cu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7025081" y="996665"/>
            <a:ext cx="850636" cy="85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椭圆 19"/>
          <p:cNvSpPr/>
          <p:nvPr/>
        </p:nvSpPr>
        <p:spPr>
          <a:xfrm>
            <a:off x="850659" y="34099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90800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>
            <a:off x="1292406" y="3638550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738913" y="302032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43281" y="343662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4" idx="6"/>
            <a:endCxn id="25" idx="2"/>
          </p:cNvCxnSpPr>
          <p:nvPr/>
        </p:nvCxnSpPr>
        <p:spPr>
          <a:xfrm>
            <a:off x="4180660" y="324892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738913" y="390017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27" idx="6"/>
            <a:endCxn id="25" idx="2"/>
          </p:cNvCxnSpPr>
          <p:nvPr/>
        </p:nvCxnSpPr>
        <p:spPr>
          <a:xfrm flipV="1">
            <a:off x="4180660" y="366522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464485" y="299365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68853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stCxn id="32" idx="6"/>
            <a:endCxn id="33" idx="2"/>
          </p:cNvCxnSpPr>
          <p:nvPr/>
        </p:nvCxnSpPr>
        <p:spPr>
          <a:xfrm>
            <a:off x="6906232" y="322225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464485" y="387350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35" idx="6"/>
            <a:endCxn id="33" idx="2"/>
          </p:cNvCxnSpPr>
          <p:nvPr/>
        </p:nvCxnSpPr>
        <p:spPr>
          <a:xfrm flipV="1">
            <a:off x="6906232" y="363855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66519" y="2833872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083811" y="28338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449185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088431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760594" y="2548416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71361" y="25580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7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7" grpId="0" animBg="1"/>
      <p:bldP spid="32" grpId="0" animBg="1"/>
      <p:bldP spid="33" grpId="0" animBg="1"/>
      <p:bldP spid="35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p:pic>
        <p:nvPicPr>
          <p:cNvPr id="1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71" y="2876550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5255183"/>
              </p:ext>
            </p:extLst>
          </p:nvPr>
        </p:nvGraphicFramePr>
        <p:xfrm>
          <a:off x="1331640" y="195486"/>
          <a:ext cx="6426714" cy="46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1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Works\Teach\Mobile Robot\Code\robotcourse\p36\rand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t="3566" r="3054" b="3182"/>
          <a:stretch/>
        </p:blipFill>
        <p:spPr bwMode="auto">
          <a:xfrm>
            <a:off x="6019800" y="-38100"/>
            <a:ext cx="2743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Works\Teach\Mobile Robot\Code\robotcourse\p36\ra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2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4" t="-696" r="7085" b="1"/>
          <a:stretch/>
        </p:blipFill>
        <p:spPr bwMode="auto">
          <a:xfrm>
            <a:off x="581577" y="0"/>
            <a:ext cx="2542623" cy="50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112060" y="210880"/>
            <a:ext cx="1517569" cy="702385"/>
            <a:chOff x="0" y="764"/>
            <a:chExt cx="3427580" cy="2982460"/>
          </a:xfrm>
        </p:grpSpPr>
        <p:sp>
          <p:nvSpPr>
            <p:cNvPr id="9" name="圆角矩形 8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145592" y="146356"/>
              <a:ext cx="3281988" cy="26912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err="1">
                  <a:solidFill>
                    <a:prstClr val="white"/>
                  </a:solidFill>
                </a:rPr>
                <a:t>Randn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19772" y="210881"/>
            <a:ext cx="1285343" cy="702385"/>
            <a:chOff x="0" y="764"/>
            <a:chExt cx="3427580" cy="2982460"/>
          </a:xfrm>
        </p:grpSpPr>
        <p:sp>
          <p:nvSpPr>
            <p:cNvPr id="12" name="圆角矩形 11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/>
            <p:nvPr/>
          </p:nvSpPr>
          <p:spPr>
            <a:xfrm>
              <a:off x="145592" y="146356"/>
              <a:ext cx="3136396" cy="2691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>
                  <a:solidFill>
                    <a:prstClr val="white"/>
                  </a:solidFill>
                </a:rPr>
                <a:t>Rand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3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05150"/>
            <a:ext cx="7772400" cy="799948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3505200" y="666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smtClean="0"/>
              <a:t>P40</a:t>
            </a:r>
            <a:endParaRPr lang="zh-CN" altLang="en-US" sz="4400" b="1" dirty="0"/>
          </a:p>
        </p:txBody>
      </p:sp>
      <p:sp>
        <p:nvSpPr>
          <p:cNvPr id="4" name="圆角矩形 3"/>
          <p:cNvSpPr/>
          <p:nvPr/>
        </p:nvSpPr>
        <p:spPr>
          <a:xfrm>
            <a:off x="457200" y="2800350"/>
            <a:ext cx="8153400" cy="14478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6410" y="4059649"/>
            <a:ext cx="4556590" cy="6186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" y="4185871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Courier New" panose="02070309020205020404" pitchFamily="49" charset="0"/>
              </a:rPr>
              <a:t>cost3LayerNN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is well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vectorized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6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25890" r="9050" b="65975"/>
          <a:stretch/>
        </p:blipFill>
        <p:spPr>
          <a:xfrm>
            <a:off x="228600" y="133350"/>
            <a:ext cx="8839200" cy="5334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622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8194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901654" y="140996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06022" y="19621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6"/>
            <a:endCxn id="6" idx="2"/>
          </p:cNvCxnSpPr>
          <p:nvPr/>
        </p:nvCxnSpPr>
        <p:spPr>
          <a:xfrm>
            <a:off x="4343401" y="1638564"/>
            <a:ext cx="1262621" cy="552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901654" y="193802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6" idx="2"/>
          </p:cNvCxnSpPr>
          <p:nvPr/>
        </p:nvCxnSpPr>
        <p:spPr>
          <a:xfrm>
            <a:off x="4343400" y="2169795"/>
            <a:ext cx="1262622" cy="20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901654" y="28765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6" idx="2"/>
          </p:cNvCxnSpPr>
          <p:nvPr/>
        </p:nvCxnSpPr>
        <p:spPr>
          <a:xfrm flipV="1">
            <a:off x="4343400" y="2190750"/>
            <a:ext cx="1262622" cy="92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62840" y="2405380"/>
            <a:ext cx="861774" cy="481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 smtClean="0"/>
              <a:t>…</a:t>
            </a:r>
            <a:endParaRPr lang="zh-CN" altLang="en-US" sz="4400" dirty="0"/>
          </a:p>
        </p:txBody>
      </p:sp>
      <p:sp>
        <p:nvSpPr>
          <p:cNvPr id="16" name="矩形 15"/>
          <p:cNvSpPr/>
          <p:nvPr/>
        </p:nvSpPr>
        <p:spPr>
          <a:xfrm>
            <a:off x="3854665" y="342542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5285422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00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5541" y="636455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9.709350 seconds.</a:t>
            </a:r>
          </a:p>
          <a:p>
            <a:r>
              <a:rPr lang="zh-CN" altLang="en-US" sz="1200" dirty="0"/>
              <a:t>Train Accuracy (based on training data): 96.37%</a:t>
            </a:r>
          </a:p>
          <a:p>
            <a:r>
              <a:rPr lang="zh-CN" altLang="en-US" sz="1200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29854" y="77324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5541" y="1779455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8.974104 seconds.</a:t>
            </a:r>
          </a:p>
          <a:p>
            <a:r>
              <a:rPr lang="zh-CN" altLang="en-US" sz="1200" dirty="0"/>
              <a:t>Train Accuracy (based on training data): 96.63%</a:t>
            </a:r>
          </a:p>
          <a:p>
            <a:r>
              <a:rPr lang="zh-CN" altLang="en-US" sz="1200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29854" y="18978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1443417" y="3074855"/>
            <a:ext cx="3120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8.843744 seconds.</a:t>
            </a:r>
          </a:p>
          <a:p>
            <a:r>
              <a:rPr lang="zh-CN" altLang="en-US" sz="1200" dirty="0"/>
              <a:t>Train Accuracy (based on training data): 96.43%</a:t>
            </a:r>
          </a:p>
          <a:p>
            <a:r>
              <a:rPr lang="zh-CN" altLang="en-US" sz="1200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29854" y="313353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1443417" y="4206179"/>
            <a:ext cx="3303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10.552962 seconds.</a:t>
            </a:r>
          </a:p>
          <a:p>
            <a:r>
              <a:rPr lang="zh-CN" altLang="en-US" sz="1200" dirty="0"/>
              <a:t>Train Accuracy (based on training data): 96.47%</a:t>
            </a:r>
          </a:p>
          <a:p>
            <a:r>
              <a:rPr lang="zh-CN" altLang="en-US" sz="1200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29854" y="43146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854" y="1474655"/>
            <a:ext cx="8961746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4416" y="2693855"/>
            <a:ext cx="8977184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4416" y="3987862"/>
            <a:ext cx="9053384" cy="13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7683" y="560255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621117" y="553562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01861" y="4236398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94</a:t>
            </a:r>
            <a:r>
              <a:rPr lang="zh-CN" altLang="en-US" dirty="0"/>
              <a:t>.37%</a:t>
            </a:r>
          </a:p>
          <a:p>
            <a:r>
              <a:rPr lang="zh-CN" altLang="en-US" dirty="0" smtClean="0"/>
              <a:t>92</a:t>
            </a:r>
            <a:r>
              <a:rPr lang="zh-CN" altLang="en-US" dirty="0"/>
              <a:t>.00%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1741" y="17772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regularization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1" y="197393"/>
            <a:ext cx="723900" cy="223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91" y="189545"/>
            <a:ext cx="733425" cy="2238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66481" y="4234882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53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0" name="矩形 19"/>
          <p:cNvSpPr/>
          <p:nvPr/>
        </p:nvSpPr>
        <p:spPr>
          <a:xfrm>
            <a:off x="5925714" y="3076612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93</a:t>
            </a:r>
            <a:r>
              <a:rPr lang="zh-CN" altLang="en-US" dirty="0"/>
              <a:t>.67%</a:t>
            </a:r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1" name="矩形 20"/>
          <p:cNvSpPr/>
          <p:nvPr/>
        </p:nvSpPr>
        <p:spPr>
          <a:xfrm>
            <a:off x="4835174" y="3074855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51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2" name="矩形 21"/>
          <p:cNvSpPr/>
          <p:nvPr/>
        </p:nvSpPr>
        <p:spPr>
          <a:xfrm>
            <a:off x="4831055" y="1744824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27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3" name="矩形 22"/>
          <p:cNvSpPr/>
          <p:nvPr/>
        </p:nvSpPr>
        <p:spPr>
          <a:xfrm>
            <a:off x="5890281" y="174482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3.59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4" name="矩形 23"/>
          <p:cNvSpPr/>
          <p:nvPr/>
        </p:nvSpPr>
        <p:spPr>
          <a:xfrm>
            <a:off x="5890281" y="61462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3.39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5" name="矩形 24"/>
          <p:cNvSpPr/>
          <p:nvPr/>
        </p:nvSpPr>
        <p:spPr>
          <a:xfrm>
            <a:off x="4827544" y="61153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4.29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1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880881" y="480663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84332" y="62558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9.82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7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8" name="矩形 27"/>
          <p:cNvSpPr/>
          <p:nvPr/>
        </p:nvSpPr>
        <p:spPr>
          <a:xfrm>
            <a:off x="6954748" y="2043523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9" name="矩形 28"/>
          <p:cNvSpPr/>
          <p:nvPr/>
        </p:nvSpPr>
        <p:spPr>
          <a:xfrm>
            <a:off x="6954748" y="333444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0" name="矩形 29"/>
          <p:cNvSpPr/>
          <p:nvPr/>
        </p:nvSpPr>
        <p:spPr>
          <a:xfrm>
            <a:off x="6940902" y="449733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5" name="矩形 34"/>
          <p:cNvSpPr/>
          <p:nvPr/>
        </p:nvSpPr>
        <p:spPr>
          <a:xfrm>
            <a:off x="6806863" y="164809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sizeHid</a:t>
            </a:r>
            <a:r>
              <a:rPr lang="en-US" altLang="zh-CN" sz="14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=50</a:t>
            </a:r>
            <a:endParaRPr lang="en-US" altLang="zh-CN" sz="14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5541" y="4474249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7" name="矩形 36"/>
          <p:cNvSpPr/>
          <p:nvPr/>
        </p:nvSpPr>
        <p:spPr>
          <a:xfrm>
            <a:off x="8033794" y="331236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8" name="矩形 37"/>
          <p:cNvSpPr/>
          <p:nvPr/>
        </p:nvSpPr>
        <p:spPr>
          <a:xfrm>
            <a:off x="8062641" y="202811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9" name="矩形 38"/>
          <p:cNvSpPr/>
          <p:nvPr/>
        </p:nvSpPr>
        <p:spPr>
          <a:xfrm>
            <a:off x="8038524" y="89200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9917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121778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Layers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28"/>
          <p:cNvGrpSpPr/>
          <p:nvPr/>
        </p:nvGrpSpPr>
        <p:grpSpPr>
          <a:xfrm>
            <a:off x="1219200" y="2601502"/>
            <a:ext cx="1477790" cy="1043313"/>
            <a:chOff x="530062" y="1212293"/>
            <a:chExt cx="1790346" cy="1263977"/>
          </a:xfrm>
        </p:grpSpPr>
        <p:sp>
          <p:nvSpPr>
            <p:cNvPr id="4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Arrow Connector 21"/>
            <p:cNvCxnSpPr>
              <a:stCxn id="6" idx="6"/>
              <a:endCxn id="7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22"/>
            <p:cNvCxnSpPr>
              <a:stCxn id="5" idx="6"/>
              <a:endCxn id="7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3"/>
            <p:cNvCxnSpPr>
              <a:stCxn id="4" idx="6"/>
              <a:endCxn id="7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25"/>
            <p:cNvCxnSpPr>
              <a:stCxn id="6" idx="6"/>
              <a:endCxn id="11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26"/>
            <p:cNvCxnSpPr>
              <a:stCxn id="5" idx="6"/>
              <a:endCxn id="11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7"/>
            <p:cNvCxnSpPr>
              <a:stCxn id="4" idx="6"/>
              <a:endCxn id="11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" name="Straight Arrow Connector 29"/>
            <p:cNvCxnSpPr>
              <a:stCxn id="6" idx="6"/>
              <a:endCxn id="15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1"/>
            <p:cNvCxnSpPr>
              <a:stCxn id="5" idx="6"/>
              <a:endCxn id="15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4"/>
            <p:cNvCxnSpPr>
              <a:stCxn id="4" idx="6"/>
              <a:endCxn id="15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" name="Straight Arrow Connector 36"/>
            <p:cNvCxnSpPr>
              <a:stCxn id="6" idx="6"/>
              <a:endCxn id="19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38"/>
            <p:cNvCxnSpPr>
              <a:stCxn id="5" idx="6"/>
              <a:endCxn id="19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39"/>
            <p:cNvCxnSpPr>
              <a:stCxn id="4" idx="6"/>
              <a:endCxn id="19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46"/>
            <p:cNvCxnSpPr>
              <a:stCxn id="7" idx="6"/>
              <a:endCxn id="23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7"/>
            <p:cNvCxnSpPr>
              <a:stCxn id="11" idx="6"/>
              <a:endCxn id="23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8"/>
            <p:cNvCxnSpPr>
              <a:stCxn id="15" idx="6"/>
              <a:endCxn id="23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9"/>
            <p:cNvCxnSpPr>
              <a:stCxn id="19" idx="6"/>
              <a:endCxn id="23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Arrow Connector 52"/>
            <p:cNvCxnSpPr>
              <a:endCxn id="28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53"/>
            <p:cNvCxnSpPr>
              <a:stCxn id="15" idx="6"/>
              <a:endCxn id="28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54"/>
            <p:cNvCxnSpPr>
              <a:endCxn id="28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56"/>
            <p:cNvCxnSpPr>
              <a:stCxn id="7" idx="6"/>
              <a:endCxn id="28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59"/>
            <p:cNvCxnSpPr>
              <a:endCxn id="33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1"/>
            <p:cNvCxnSpPr>
              <a:stCxn id="11" idx="6"/>
              <a:endCxn id="33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2"/>
            <p:cNvCxnSpPr>
              <a:stCxn id="7" idx="6"/>
              <a:endCxn id="33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Arrow Connector 64"/>
            <p:cNvCxnSpPr>
              <a:stCxn id="19" idx="6"/>
              <a:endCxn id="38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66"/>
            <p:cNvCxnSpPr>
              <a:stCxn id="15" idx="6"/>
              <a:endCxn id="38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67"/>
            <p:cNvCxnSpPr>
              <a:stCxn id="11" idx="6"/>
              <a:endCxn id="38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68"/>
            <p:cNvCxnSpPr>
              <a:stCxn id="7" idx="6"/>
              <a:endCxn id="38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99"/>
            <p:cNvCxnSpPr>
              <a:stCxn id="6" idx="6"/>
              <a:endCxn id="43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00"/>
            <p:cNvCxnSpPr>
              <a:stCxn id="5" idx="6"/>
              <a:endCxn id="43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01"/>
            <p:cNvCxnSpPr>
              <a:stCxn id="4" idx="6"/>
              <a:endCxn id="43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2"/>
            <p:cNvCxnSpPr>
              <a:stCxn id="43" idx="6"/>
              <a:endCxn id="23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3"/>
            <p:cNvCxnSpPr>
              <a:stCxn id="43" idx="6"/>
              <a:endCxn id="28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04"/>
            <p:cNvCxnSpPr>
              <a:stCxn id="43" idx="6"/>
              <a:endCxn id="33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05"/>
            <p:cNvCxnSpPr>
              <a:stCxn id="43" idx="6"/>
              <a:endCxn id="38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52550"/>
            <a:ext cx="1219200" cy="71437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4648200" y="1310122"/>
            <a:ext cx="4201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rbitrary </a:t>
            </a:r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Layers</a:t>
            </a:r>
            <a:endParaRPr lang="zh-CN" altLang="en-US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" name="Group 437"/>
          <p:cNvGrpSpPr/>
          <p:nvPr/>
        </p:nvGrpSpPr>
        <p:grpSpPr>
          <a:xfrm>
            <a:off x="5410200" y="2511379"/>
            <a:ext cx="2384328" cy="1068737"/>
            <a:chOff x="5779980" y="1200150"/>
            <a:chExt cx="2888610" cy="1294778"/>
          </a:xfrm>
        </p:grpSpPr>
        <p:sp>
          <p:nvSpPr>
            <p:cNvPr id="54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8" name="Straight Arrow Connector 256"/>
            <p:cNvCxnSpPr>
              <a:stCxn id="56" idx="6"/>
              <a:endCxn id="57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57"/>
            <p:cNvCxnSpPr>
              <a:stCxn id="55" idx="6"/>
              <a:endCxn id="57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258"/>
            <p:cNvCxnSpPr>
              <a:stCxn id="54" idx="6"/>
              <a:endCxn id="57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2" name="Straight Arrow Connector 260"/>
            <p:cNvCxnSpPr>
              <a:stCxn id="56" idx="6"/>
              <a:endCxn id="61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261"/>
            <p:cNvCxnSpPr>
              <a:stCxn id="55" idx="6"/>
              <a:endCxn id="61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262"/>
            <p:cNvCxnSpPr>
              <a:stCxn id="54" idx="6"/>
              <a:endCxn id="61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6" name="Straight Arrow Connector 264"/>
            <p:cNvCxnSpPr>
              <a:stCxn id="56" idx="6"/>
              <a:endCxn id="65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65"/>
            <p:cNvCxnSpPr>
              <a:stCxn id="55" idx="6"/>
              <a:endCxn id="65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66"/>
            <p:cNvCxnSpPr>
              <a:stCxn id="54" idx="6"/>
              <a:endCxn id="65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0" name="Straight Arrow Connector 268"/>
            <p:cNvCxnSpPr>
              <a:stCxn id="56" idx="6"/>
              <a:endCxn id="69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69"/>
            <p:cNvCxnSpPr>
              <a:stCxn id="55" idx="6"/>
              <a:endCxn id="69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270"/>
            <p:cNvCxnSpPr>
              <a:stCxn id="54" idx="6"/>
              <a:endCxn id="69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4" name="Straight Arrow Connector 272"/>
            <p:cNvCxnSpPr>
              <a:stCxn id="56" idx="6"/>
              <a:endCxn id="73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73"/>
            <p:cNvCxnSpPr>
              <a:stCxn id="55" idx="6"/>
              <a:endCxn id="73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274"/>
            <p:cNvCxnSpPr>
              <a:stCxn id="54" idx="6"/>
              <a:endCxn id="73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8" name="Straight Arrow Connector 276"/>
            <p:cNvCxnSpPr>
              <a:stCxn id="57" idx="6"/>
              <a:endCxn id="77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277"/>
            <p:cNvCxnSpPr>
              <a:stCxn id="61" idx="6"/>
              <a:endCxn id="77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278"/>
            <p:cNvCxnSpPr>
              <a:stCxn id="65" idx="6"/>
              <a:endCxn id="77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79"/>
            <p:cNvCxnSpPr>
              <a:stCxn id="69" idx="6"/>
              <a:endCxn id="77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80"/>
            <p:cNvCxnSpPr>
              <a:stCxn id="73" idx="6"/>
              <a:endCxn id="77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4" name="Straight Arrow Connector 282"/>
            <p:cNvCxnSpPr>
              <a:stCxn id="61" idx="6"/>
              <a:endCxn id="83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283"/>
            <p:cNvCxnSpPr>
              <a:stCxn id="65" idx="6"/>
              <a:endCxn id="83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84"/>
            <p:cNvCxnSpPr>
              <a:stCxn id="69" idx="6"/>
              <a:endCxn id="83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285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286"/>
            <p:cNvCxnSpPr>
              <a:stCxn id="57" idx="6"/>
              <a:endCxn id="83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0" name="Straight Arrow Connector 288"/>
            <p:cNvCxnSpPr>
              <a:stCxn id="65" idx="6"/>
              <a:endCxn id="89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289"/>
            <p:cNvCxnSpPr>
              <a:stCxn id="69" idx="6"/>
              <a:endCxn id="89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290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91"/>
            <p:cNvCxnSpPr>
              <a:stCxn id="61" idx="6"/>
              <a:endCxn id="89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92"/>
            <p:cNvCxnSpPr>
              <a:stCxn id="57" idx="6"/>
              <a:endCxn id="89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6" name="Straight Arrow Connector 294"/>
            <p:cNvCxnSpPr>
              <a:stCxn id="69" idx="6"/>
              <a:endCxn id="95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295"/>
            <p:cNvCxnSpPr>
              <a:stCxn id="73" idx="6"/>
              <a:endCxn id="95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96"/>
            <p:cNvCxnSpPr>
              <a:stCxn id="65" idx="6"/>
              <a:endCxn id="95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97"/>
            <p:cNvCxnSpPr>
              <a:stCxn id="61" idx="6"/>
              <a:endCxn id="95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98"/>
            <p:cNvCxnSpPr>
              <a:stCxn id="57" idx="6"/>
              <a:endCxn id="95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2" name="Straight Arrow Connector 300"/>
            <p:cNvCxnSpPr>
              <a:stCxn id="73" idx="6"/>
              <a:endCxn id="101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301"/>
            <p:cNvCxnSpPr>
              <a:stCxn id="69" idx="6"/>
              <a:endCxn id="101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302"/>
            <p:cNvCxnSpPr>
              <a:stCxn id="65" idx="6"/>
              <a:endCxn id="101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303"/>
            <p:cNvCxnSpPr>
              <a:stCxn id="61" idx="6"/>
              <a:endCxn id="101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304"/>
            <p:cNvCxnSpPr>
              <a:stCxn id="57" idx="6"/>
              <a:endCxn id="101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8" name="Straight Arrow Connector 330"/>
            <p:cNvCxnSpPr>
              <a:endCxn id="107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331"/>
            <p:cNvCxnSpPr>
              <a:endCxn id="107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332"/>
            <p:cNvCxnSpPr>
              <a:endCxn id="107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333"/>
            <p:cNvCxnSpPr>
              <a:endCxn id="107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334"/>
            <p:cNvCxnSpPr>
              <a:endCxn id="107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4" name="Straight Arrow Connector 336"/>
            <p:cNvCxnSpPr>
              <a:endCxn id="113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337"/>
            <p:cNvCxnSpPr>
              <a:endCxn id="113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338"/>
            <p:cNvCxnSpPr>
              <a:endCxn id="113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339"/>
            <p:cNvCxnSpPr>
              <a:endCxn id="113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340"/>
            <p:cNvCxnSpPr>
              <a:endCxn id="113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0" name="Straight Arrow Connector 342"/>
            <p:cNvCxnSpPr>
              <a:endCxn id="119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343"/>
            <p:cNvCxnSpPr>
              <a:endCxn id="119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344"/>
            <p:cNvCxnSpPr>
              <a:endCxn id="119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345"/>
            <p:cNvCxnSpPr>
              <a:endCxn id="119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346"/>
            <p:cNvCxnSpPr>
              <a:endCxn id="119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6" name="Straight Arrow Connector 348"/>
            <p:cNvCxnSpPr>
              <a:endCxn id="125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349"/>
            <p:cNvCxnSpPr>
              <a:endCxn id="125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50"/>
            <p:cNvCxnSpPr>
              <a:endCxn id="125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351"/>
            <p:cNvCxnSpPr>
              <a:endCxn id="125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352"/>
            <p:cNvCxnSpPr>
              <a:endCxn id="125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7" name="Straight Arrow Connector 405"/>
            <p:cNvCxnSpPr>
              <a:stCxn id="131" idx="6"/>
              <a:endCxn id="136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406"/>
            <p:cNvCxnSpPr>
              <a:stCxn id="132" idx="6"/>
              <a:endCxn id="136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407"/>
            <p:cNvCxnSpPr>
              <a:stCxn id="133" idx="6"/>
              <a:endCxn id="136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408"/>
            <p:cNvCxnSpPr>
              <a:stCxn id="134" idx="6"/>
              <a:endCxn id="136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409"/>
            <p:cNvCxnSpPr>
              <a:stCxn id="135" idx="6"/>
              <a:endCxn id="136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411"/>
            <p:cNvCxnSpPr>
              <a:stCxn id="132" idx="6"/>
              <a:endCxn id="142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412"/>
            <p:cNvCxnSpPr>
              <a:stCxn id="133" idx="6"/>
              <a:endCxn id="142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413"/>
            <p:cNvCxnSpPr>
              <a:stCxn id="134" idx="6"/>
              <a:endCxn id="142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414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415"/>
            <p:cNvCxnSpPr>
              <a:stCxn id="131" idx="6"/>
              <a:endCxn id="142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9" name="Straight Arrow Connector 417"/>
            <p:cNvCxnSpPr>
              <a:stCxn id="133" idx="6"/>
              <a:endCxn id="148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418"/>
            <p:cNvCxnSpPr>
              <a:stCxn id="134" idx="6"/>
              <a:endCxn id="148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419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420"/>
            <p:cNvCxnSpPr>
              <a:stCxn id="132" idx="6"/>
              <a:endCxn id="148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421"/>
            <p:cNvCxnSpPr>
              <a:stCxn id="131" idx="6"/>
              <a:endCxn id="148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5" name="Straight Arrow Connector 423"/>
            <p:cNvCxnSpPr>
              <a:stCxn id="134" idx="6"/>
              <a:endCxn id="154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424"/>
            <p:cNvCxnSpPr>
              <a:stCxn id="135" idx="6"/>
              <a:endCxn id="154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425"/>
            <p:cNvCxnSpPr>
              <a:stCxn id="133" idx="6"/>
              <a:endCxn id="154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426"/>
            <p:cNvCxnSpPr>
              <a:stCxn id="132" idx="6"/>
              <a:endCxn id="154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427"/>
            <p:cNvCxnSpPr>
              <a:stCxn id="131" idx="6"/>
              <a:endCxn id="154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1" name="Straight Arrow Connector 429"/>
            <p:cNvCxnSpPr>
              <a:stCxn id="135" idx="6"/>
              <a:endCxn id="160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430"/>
            <p:cNvCxnSpPr>
              <a:stCxn id="134" idx="6"/>
              <a:endCxn id="160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431"/>
            <p:cNvCxnSpPr>
              <a:stCxn id="133" idx="6"/>
              <a:endCxn id="160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432"/>
            <p:cNvCxnSpPr>
              <a:stCxn id="132" idx="6"/>
              <a:endCxn id="160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433"/>
            <p:cNvCxnSpPr>
              <a:stCxn id="131" idx="6"/>
              <a:endCxn id="160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三十二角星 165"/>
          <p:cNvSpPr/>
          <p:nvPr/>
        </p:nvSpPr>
        <p:spPr>
          <a:xfrm>
            <a:off x="3028279" y="32633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481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8191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Matrix</a:t>
            </a:r>
            <a:endParaRPr lang="zh-CN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66750"/>
            <a:ext cx="1943100" cy="194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5000" y="848983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Cell</a:t>
            </a:r>
            <a:endParaRPr lang="zh-CN" altLang="en-US" sz="9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3243532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609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190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8124" y="3257550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gradCell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0" y="325755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deltaCell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2900" y="1133171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neuralNetwork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yTrain, xTest, yTest, xCV, yCV)</a:t>
            </a:r>
          </a:p>
        </p:txBody>
      </p:sp>
      <p:sp>
        <p:nvSpPr>
          <p:cNvPr id="3" name="矩形 2"/>
          <p:cNvSpPr/>
          <p:nvPr/>
        </p:nvSpPr>
        <p:spPr>
          <a:xfrm>
            <a:off x="2133600" y="357706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[400, 25, 10];</a:t>
            </a:r>
          </a:p>
        </p:txBody>
      </p:sp>
      <p:sp>
        <p:nvSpPr>
          <p:cNvPr id="4" name="矩形 3"/>
          <p:cNvSpPr/>
          <p:nvPr/>
        </p:nvSpPr>
        <p:spPr>
          <a:xfrm>
            <a:off x="126521" y="230981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pro,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forwPropNN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3253306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[cost, grad]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y,lambda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2900" y="205306"/>
            <a:ext cx="84963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18818" y="1072786"/>
            <a:ext cx="8496300" cy="7485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26521" y="2120211"/>
            <a:ext cx="8852140" cy="74853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26521" y="3105150"/>
            <a:ext cx="8852140" cy="74853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800" y="4279690"/>
            <a:ext cx="7417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26521" y="4090089"/>
            <a:ext cx="8852140" cy="7485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87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209550"/>
            <a:ext cx="8699740" cy="4801314"/>
          </a:xfrm>
          <a:prstGeom prst="roundRect">
            <a:avLst>
              <a:gd name="adj" fmla="val 4989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800" y="348049"/>
            <a:ext cx="9220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zh-CN" alt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length(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= cell( numLayer-1, 1 );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(2 : end);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 : end-1) + 1;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.*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=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} = reshape(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),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&lt;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+ 1) - 1;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24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5735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Connect neural network to logistic regression 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53085" y="895350"/>
            <a:ext cx="8382000" cy="3505200"/>
          </a:xfrm>
          <a:prstGeom prst="roundRect">
            <a:avLst>
              <a:gd name="adj" fmla="val 739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27971" y="1175920"/>
            <a:ext cx="1326732" cy="1187538"/>
            <a:chOff x="303579" y="800364"/>
            <a:chExt cx="2271768" cy="2104456"/>
          </a:xfrm>
        </p:grpSpPr>
        <p:sp>
          <p:nvSpPr>
            <p:cNvPr id="5" name="椭圆 4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stCxn id="5" idx="6"/>
              <a:endCxn id="6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endCxn id="6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endCxn id="6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597" r="9167" b="14594"/>
          <a:stretch/>
        </p:blipFill>
        <p:spPr>
          <a:xfrm>
            <a:off x="152400" y="133350"/>
            <a:ext cx="8928082" cy="481781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86000" y="1175920"/>
            <a:ext cx="1326732" cy="1187538"/>
            <a:chOff x="303579" y="800364"/>
            <a:chExt cx="2271768" cy="2104456"/>
          </a:xfrm>
        </p:grpSpPr>
        <p:sp>
          <p:nvSpPr>
            <p:cNvPr id="28" name="椭圆 2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>
              <a:stCxn id="28" idx="6"/>
              <a:endCxn id="2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endCxn id="2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2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44029" y="1175920"/>
            <a:ext cx="1326732" cy="1187538"/>
            <a:chOff x="303579" y="800364"/>
            <a:chExt cx="2271768" cy="2104456"/>
          </a:xfrm>
        </p:grpSpPr>
        <p:sp>
          <p:nvSpPr>
            <p:cNvPr id="38" name="椭圆 3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>
              <a:stCxn id="38" idx="6"/>
              <a:endCxn id="3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>
              <a:endCxn id="3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/>
            <p:cNvCxnSpPr>
              <a:endCxn id="3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602059" y="1175920"/>
            <a:ext cx="1326732" cy="1187538"/>
            <a:chOff x="303579" y="800364"/>
            <a:chExt cx="2271768" cy="2104456"/>
          </a:xfrm>
        </p:grpSpPr>
        <p:sp>
          <p:nvSpPr>
            <p:cNvPr id="48" name="椭圆 4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/>
            <p:cNvCxnSpPr>
              <a:stCxn id="48" idx="6"/>
              <a:endCxn id="4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/>
            <p:cNvCxnSpPr>
              <a:endCxn id="4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>
              <a:endCxn id="4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60089" y="1175920"/>
            <a:ext cx="1326732" cy="1187538"/>
            <a:chOff x="303579" y="800364"/>
            <a:chExt cx="2271768" cy="2104456"/>
          </a:xfrm>
        </p:grpSpPr>
        <p:sp>
          <p:nvSpPr>
            <p:cNvPr id="58" name="椭圆 5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stCxn id="58" idx="6"/>
              <a:endCxn id="5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1" name="椭圆 6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endCxn id="5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>
              <a:endCxn id="5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27971" y="2876550"/>
            <a:ext cx="1326732" cy="1187538"/>
            <a:chOff x="303579" y="800364"/>
            <a:chExt cx="2271768" cy="2104456"/>
          </a:xfrm>
        </p:grpSpPr>
        <p:sp>
          <p:nvSpPr>
            <p:cNvPr id="68" name="椭圆 6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箭头连接符 69"/>
            <p:cNvCxnSpPr>
              <a:stCxn id="68" idx="6"/>
              <a:endCxn id="6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>
              <a:endCxn id="6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>
              <a:endCxn id="6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86000" y="2876550"/>
            <a:ext cx="1326732" cy="1187538"/>
            <a:chOff x="303579" y="800364"/>
            <a:chExt cx="2271768" cy="2104456"/>
          </a:xfrm>
        </p:grpSpPr>
        <p:sp>
          <p:nvSpPr>
            <p:cNvPr id="78" name="椭圆 7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/>
            <p:cNvCxnSpPr>
              <a:stCxn id="78" idx="6"/>
              <a:endCxn id="7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/>
            <p:cNvCxnSpPr>
              <a:endCxn id="7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箭头连接符 83"/>
            <p:cNvCxnSpPr>
              <a:endCxn id="7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86" name="矩形 8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44029" y="2876550"/>
            <a:ext cx="1326732" cy="1187538"/>
            <a:chOff x="303579" y="800364"/>
            <a:chExt cx="2271768" cy="2104456"/>
          </a:xfrm>
        </p:grpSpPr>
        <p:sp>
          <p:nvSpPr>
            <p:cNvPr id="88" name="椭圆 8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箭头连接符 89"/>
            <p:cNvCxnSpPr>
              <a:stCxn id="88" idx="6"/>
              <a:endCxn id="8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椭圆 9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箭头连接符 91"/>
            <p:cNvCxnSpPr>
              <a:endCxn id="8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椭圆 9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endCxn id="8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602059" y="2876550"/>
            <a:ext cx="1326732" cy="1187538"/>
            <a:chOff x="303579" y="800364"/>
            <a:chExt cx="2271768" cy="2104456"/>
          </a:xfrm>
        </p:grpSpPr>
        <p:sp>
          <p:nvSpPr>
            <p:cNvPr id="98" name="椭圆 9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>
              <a:stCxn id="98" idx="6"/>
              <a:endCxn id="9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箭头连接符 101"/>
            <p:cNvCxnSpPr>
              <a:endCxn id="9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箭头连接符 103"/>
            <p:cNvCxnSpPr>
              <a:endCxn id="9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260089" y="2876550"/>
            <a:ext cx="1326732" cy="1187538"/>
            <a:chOff x="303579" y="800364"/>
            <a:chExt cx="2271768" cy="2104456"/>
          </a:xfrm>
        </p:grpSpPr>
        <p:sp>
          <p:nvSpPr>
            <p:cNvPr id="108" name="椭圆 10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箭头连接符 109"/>
            <p:cNvCxnSpPr>
              <a:stCxn id="108" idx="6"/>
              <a:endCxn id="10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endCxn id="10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椭圆 11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/>
            <p:cNvCxnSpPr>
              <a:endCxn id="10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sp>
        <p:nvSpPr>
          <p:cNvPr id="117" name="矩形 116"/>
          <p:cNvSpPr/>
          <p:nvPr/>
        </p:nvSpPr>
        <p:spPr>
          <a:xfrm>
            <a:off x="1513821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0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3182012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1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483771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2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647363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3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8100868" y="108174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4</a:t>
            </a:r>
            <a:endParaRPr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1509032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5</a:t>
            </a:r>
            <a:endParaRPr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3177223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6</a:t>
            </a:r>
            <a:endParaRPr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483292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7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646884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8</a:t>
            </a:r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8096079" y="2779900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82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2" r="16667" b="4074"/>
          <a:stretch/>
        </p:blipFill>
        <p:spPr>
          <a:xfrm>
            <a:off x="2514600" y="11430"/>
            <a:ext cx="4996816" cy="4996816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286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P27</a:t>
            </a:r>
            <a:endParaRPr lang="zh-CN" altLang="en-US" sz="4400" b="1" dirty="0"/>
          </a:p>
        </p:txBody>
      </p:sp>
      <p:pic>
        <p:nvPicPr>
          <p:cNvPr id="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6663748" y="243897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228599" y="3257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P43</a:t>
            </a:r>
            <a:endParaRPr lang="zh-CN" altLang="en-US" sz="4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3279" y="2189796"/>
            <a:ext cx="1219200" cy="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圆角矩形 129"/>
          <p:cNvSpPr/>
          <p:nvPr/>
        </p:nvSpPr>
        <p:spPr>
          <a:xfrm>
            <a:off x="3352800" y="2999848"/>
            <a:ext cx="5562600" cy="1934102"/>
          </a:xfrm>
          <a:prstGeom prst="roundRect">
            <a:avLst>
              <a:gd name="adj" fmla="val 852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52400" y="2165109"/>
            <a:ext cx="3124200" cy="2209800"/>
            <a:chOff x="1143000" y="0"/>
            <a:chExt cx="6858000" cy="51435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4" name="直接连接符 13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51219" y="2160252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563880" y="4374909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04021" y="4374909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6" idx="6"/>
            <a:endCxn id="17" idx="2"/>
          </p:cNvCxnSpPr>
          <p:nvPr/>
        </p:nvCxnSpPr>
        <p:spPr>
          <a:xfrm>
            <a:off x="1005627" y="4603509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88" y="2613181"/>
            <a:ext cx="1082040" cy="3048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220245" y="2067934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umour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/>
          <p:cNvCxnSpPr>
            <a:stCxn id="24" idx="2"/>
          </p:cNvCxnSpPr>
          <p:nvPr/>
        </p:nvCxnSpPr>
        <p:spPr>
          <a:xfrm>
            <a:off x="4884786" y="2437266"/>
            <a:ext cx="151445" cy="172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12" y="2613181"/>
            <a:ext cx="1082040" cy="3048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68" y="2600323"/>
            <a:ext cx="1082040" cy="30480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23" y="4398412"/>
            <a:ext cx="4882515" cy="30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769321"/>
            <a:ext cx="4882515" cy="304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149254"/>
            <a:ext cx="4882515" cy="304800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5867400" y="3278193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69288" y="3937814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6" grpId="0" animBg="1"/>
      <p:bldP spid="17" grpId="0" animBg="1"/>
      <p:bldP spid="24" grpId="0"/>
      <p:bldP spid="129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'(z) = \frac{e^{-z}}{( 1+e^{-z})^2 }&#10;$&#10;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h_\theta(x^{(3)}) +  (1- y^{(3)} )\log ( 1-h_\theta(x^{(3)}) )&#10;\]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h_\theta(x^{(2)}) +  (1- y^{(2)} )\log ( 1-h_\theta(x^{(2)}) )&#10;\]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h_\theta(x^{(1)}) +  (1- y^{(1)} )\log ( 1-h_\theta(x^{(1)}) )&#10;\]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2&#10;\]&#10;\end{document}"/>
  <p:tag name="IGUANATEXSIZE" val="2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1&#10;\]&#10;\end{document}"/>
  <p:tag name="IGUANATEXSIZE" val="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2&#10;\]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1&#10;\]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]&#10;\end{document}"/>
  <p:tag name="IGUANATEXSIZE" val="1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2)} &amp; \Theta_{11}^{(2)}  &amp; \Theta_{12}^{(2)} &amp; \Theta_{13}^{(2)} \\&#10;\Theta_{20}^{(2)} &amp; \Theta_{21}^{(2)}  &amp; \Theta_{22}^{(2)} &amp; \Theta_{23}^{(2)} \\&#10;\end{bmatrix}&#10;\]&#10;\end{document}"/>
  <p:tag name="IGUANATEXSIZE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 = \Theta^{(1)}  a_1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3 = \Theta^{(1)}  a_2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{\Theta}&#10;\]&#10;\end{document}"/>
  <p:tag name="IGUANATEXSIZ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18321</TotalTime>
  <Words>2251</Words>
  <Application>Microsoft Office PowerPoint</Application>
  <PresentationFormat>全屏显示(16:9)</PresentationFormat>
  <Paragraphs>613</Paragraphs>
  <Slides>70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70</vt:i4>
      </vt:variant>
    </vt:vector>
  </HeadingPairs>
  <TitlesOfParts>
    <vt:vector size="89" baseType="lpstr">
      <vt:lpstr>Simsun</vt:lpstr>
      <vt:lpstr>宋体</vt:lpstr>
      <vt:lpstr>Arial</vt:lpstr>
      <vt:lpstr>Calibri</vt:lpstr>
      <vt:lpstr>Candara</vt:lpstr>
      <vt:lpstr>Chiller</vt:lpstr>
      <vt:lpstr>Courier New</vt:lpstr>
      <vt:lpstr>Verdana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2_Office 主题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note: Unrolling parameters</vt:lpstr>
      <vt:lpstr>PowerPoint 演示文稿</vt:lpstr>
      <vt:lpstr>PowerPoint 演示文稿</vt:lpstr>
      <vt:lpstr>PowerPoint 演示文稿</vt:lpstr>
      <vt:lpstr>PowerPoint 演示文稿</vt:lpstr>
      <vt:lpstr>Backpropagation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intuition</vt:lpstr>
      <vt:lpstr>PowerPoint 演示文稿</vt:lpstr>
      <vt:lpstr>PowerPoint 演示文稿</vt:lpstr>
      <vt:lpstr>PowerPoint 演示文稿</vt:lpstr>
      <vt:lpstr>PowerPoint 演示文稿</vt:lpstr>
      <vt:lpstr>Gradient checking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Random initialization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Putting it together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example: Autonomous driving (optional)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513</cp:revision>
  <dcterms:created xsi:type="dcterms:W3CDTF">2010-07-08T21:59:02Z</dcterms:created>
  <dcterms:modified xsi:type="dcterms:W3CDTF">2014-05-13T09:38:57Z</dcterms:modified>
</cp:coreProperties>
</file>